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tiff" ContentType="image/tiff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handoutMasterIdLst>
    <p:handoutMasterId r:id="rId27"/>
  </p:handoutMasterIdLst>
  <p:sldIdLst>
    <p:sldId id="256" r:id="rId2"/>
    <p:sldId id="265" r:id="rId3"/>
    <p:sldId id="266" r:id="rId4"/>
    <p:sldId id="267" r:id="rId5"/>
    <p:sldId id="268" r:id="rId6"/>
    <p:sldId id="269" r:id="rId7"/>
    <p:sldId id="270" r:id="rId8"/>
    <p:sldId id="257" r:id="rId9"/>
    <p:sldId id="258" r:id="rId10"/>
    <p:sldId id="259" r:id="rId11"/>
    <p:sldId id="262" r:id="rId12"/>
    <p:sldId id="263" r:id="rId13"/>
    <p:sldId id="264" r:id="rId14"/>
    <p:sldId id="260" r:id="rId15"/>
    <p:sldId id="261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3" frameSlides="1"/>
  <p:extLst>
    <p:ext uri="{E76CE94A-603C-4142-B9EB-6D1370010A27}">
      <p14:discardImageEditData xmlns:mc="http://schemas.openxmlformats.org/markup-compatibility/2006" xmlns:mv="urn:schemas-microsoft-com:mac:vml" xmlns:p14="http://schemas.microsoft.com/office/powerpoint/2010/main" xmlns="" val="0"/>
    </p:ext>
    <p:ext uri="{D31A062A-798A-4329-ABDD-BBA856620510}">
      <p14:defaultImageDpi xmlns:mc="http://schemas.openxmlformats.org/markup-compatibility/2006" xmlns:mv="urn:schemas-microsoft-com:mac:vml"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napToGrid="0" snapToObjects="1">
      <p:cViewPr>
        <p:scale>
          <a:sx n="75" d="100"/>
          <a:sy n="75" d="100"/>
        </p:scale>
        <p:origin x="-2028" y="-7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2F78EBF-B016-0444-973F-ADDDDA1CA137}" type="datetimeFigureOut">
              <a:rPr lang="en-US" smtClean="0"/>
              <a:pPr/>
              <a:t>3/2/2012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8AFD5F-1763-4448-96C9-547CD0102C7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Same Side Corner Rectangle 6"/>
          <p:cNvSpPr/>
          <p:nvPr/>
        </p:nvSpPr>
        <p:spPr>
          <a:xfrm rot="16200000">
            <a:off x="1066801" y="1603786"/>
            <a:ext cx="3474720" cy="3474720"/>
          </a:xfrm>
          <a:prstGeom prst="round2SameRect">
            <a:avLst>
              <a:gd name="adj1" fmla="val 3122"/>
              <a:gd name="adj2" fmla="val 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grpSp>
        <p:nvGrpSpPr>
          <p:cNvPr id="8" name="Group 25"/>
          <p:cNvGrpSpPr>
            <a:grpSpLocks noChangeAspect="1"/>
          </p:cNvGrpSpPr>
          <p:nvPr/>
        </p:nvGrpSpPr>
        <p:grpSpPr>
          <a:xfrm>
            <a:off x="2071048" y="2502945"/>
            <a:ext cx="1466879" cy="1676400"/>
            <a:chOff x="1230573" y="1890215"/>
            <a:chExt cx="1444388" cy="1650696"/>
          </a:xfrm>
        </p:grpSpPr>
        <p:sp>
          <p:nvSpPr>
            <p:cNvPr id="9" name="Oval 8"/>
            <p:cNvSpPr/>
            <p:nvPr/>
          </p:nvSpPr>
          <p:spPr>
            <a:xfrm>
              <a:off x="1230573" y="1890215"/>
              <a:ext cx="1444388" cy="937146"/>
            </a:xfrm>
            <a:prstGeom prst="ellipse">
              <a:avLst/>
            </a:prstGeom>
            <a:solidFill>
              <a:srgbClr val="FFFFFF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Oval 9"/>
            <p:cNvSpPr/>
            <p:nvPr/>
          </p:nvSpPr>
          <p:spPr>
            <a:xfrm>
              <a:off x="1935709" y="2845831"/>
              <a:ext cx="603504" cy="402336"/>
            </a:xfrm>
            <a:prstGeom prst="ellipse">
              <a:avLst/>
            </a:prstGeom>
            <a:solidFill>
              <a:srgbClr val="FFFFFF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Oval 10"/>
            <p:cNvSpPr/>
            <p:nvPr/>
          </p:nvSpPr>
          <p:spPr>
            <a:xfrm>
              <a:off x="1901589" y="3275735"/>
              <a:ext cx="392373" cy="265176"/>
            </a:xfrm>
            <a:prstGeom prst="ellipse">
              <a:avLst/>
            </a:prstGeom>
            <a:solidFill>
              <a:srgbClr val="FFFFFF">
                <a:alpha val="2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Oval 11"/>
            <p:cNvSpPr/>
            <p:nvPr/>
          </p:nvSpPr>
          <p:spPr>
            <a:xfrm>
              <a:off x="1633181" y="2395181"/>
              <a:ext cx="621792" cy="402336"/>
            </a:xfrm>
            <a:prstGeom prst="ellipse">
              <a:avLst/>
            </a:prstGeom>
            <a:solidFill>
              <a:srgbClr val="FFFFFF">
                <a:alpha val="38039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5FD578-0D64-A841-924A-AE7EFB63F97D}" type="datetimeFigureOut">
              <a:rPr lang="en-US" smtClean="0"/>
              <a:pPr/>
              <a:t>3/2/2012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356350"/>
            <a:ext cx="2895600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67200" y="6356350"/>
            <a:ext cx="609600" cy="365125"/>
          </a:xfrm>
        </p:spPr>
        <p:txBody>
          <a:bodyPr vert="horz" lIns="91440" tIns="45720" rIns="91440" bIns="45720" rtlCol="0" anchor="ctr"/>
          <a:lstStyle>
            <a:lvl1pPr marL="0" algn="ctr" defTabSz="914400" rtl="0" eaLnBrk="1" latinLnBrk="0" hangingPunct="1">
              <a:defRPr sz="900" b="1" kern="1200">
                <a:solidFill>
                  <a:schemeClr val="bg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FC9DE58D-1BD7-3F46-BEE6-0137332D671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3" name="Round Same Side Corner Rectangle 12"/>
          <p:cNvSpPr/>
          <p:nvPr/>
        </p:nvSpPr>
        <p:spPr>
          <a:xfrm rot="5400000" flipH="1">
            <a:off x="4572000" y="1603786"/>
            <a:ext cx="3474720" cy="3474720"/>
          </a:xfrm>
          <a:prstGeom prst="round2SameRect">
            <a:avLst>
              <a:gd name="adj1" fmla="val 3122"/>
              <a:gd name="adj2" fmla="val 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51248" y="1680881"/>
            <a:ext cx="3273552" cy="1640541"/>
          </a:xfrm>
        </p:spPr>
        <p:txBody>
          <a:bodyPr vert="horz" lIns="91440" tIns="0" rIns="91440" bIns="0" rtlCol="0" anchor="b" anchorCtr="0">
            <a:noAutofit/>
          </a:bodyPr>
          <a:lstStyle>
            <a:lvl1pPr algn="ctr" defTabSz="914400" rtl="0" eaLnBrk="1" latinLnBrk="0" hangingPunct="1">
              <a:lnSpc>
                <a:spcPts val="4000"/>
              </a:lnSpc>
              <a:spcBef>
                <a:spcPct val="0"/>
              </a:spcBef>
              <a:buNone/>
              <a:defRPr sz="36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651248" y="3384176"/>
            <a:ext cx="3273552" cy="530352"/>
          </a:xfrm>
        </p:spPr>
        <p:txBody>
          <a:bodyPr vert="horz" lIns="91440" tIns="0" rIns="91440" bIns="0" rtlCol="0">
            <a:normAutofit/>
          </a:bodyPr>
          <a:lstStyle>
            <a:lvl1pPr marL="0" indent="0" algn="ctr" defTabSz="914400" rtl="0" eaLnBrk="1" latinLnBrk="0" hangingPunct="1">
              <a:spcBef>
                <a:spcPts val="0"/>
              </a:spcBef>
              <a:buClr>
                <a:schemeClr val="accent1"/>
              </a:buClr>
              <a:buSzPct val="130000"/>
              <a:buFont typeface="Wingdings" pitchFamily="2" charset="2"/>
              <a:buNone/>
              <a:defRPr sz="1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/>
          <p:cNvSpPr>
            <a:spLocks noGrp="1"/>
          </p:cNvSpPr>
          <p:nvPr>
            <p:ph type="pic" sz="quarter" idx="13"/>
          </p:nvPr>
        </p:nvSpPr>
        <p:spPr>
          <a:xfrm>
            <a:off x="3429001" y="450850"/>
            <a:ext cx="4922184" cy="4611688"/>
          </a:xfrm>
          <a:prstGeom prst="roundRect">
            <a:avLst>
              <a:gd name="adj" fmla="val 3826"/>
            </a:avLst>
          </a:prstGeom>
          <a:noFill/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6758" y="5069541"/>
            <a:ext cx="4924425" cy="662519"/>
          </a:xfrm>
        </p:spPr>
        <p:txBody>
          <a:bodyPr anchor="b"/>
          <a:lstStyle>
            <a:lvl1pPr algn="l">
              <a:defRPr sz="18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6759" y="5732060"/>
            <a:ext cx="4924425" cy="627797"/>
          </a:xfrm>
        </p:spPr>
        <p:txBody>
          <a:bodyPr/>
          <a:lstStyle>
            <a:lvl1pPr marL="0" indent="0">
              <a:spcBef>
                <a:spcPct val="0"/>
              </a:spcBef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5FD578-0D64-A841-924A-AE7EFB63F97D}" type="datetimeFigureOut">
              <a:rPr lang="en-US" smtClean="0"/>
              <a:pPr/>
              <a:t>3/2/2012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9DE58D-1BD7-3F46-BEE6-0137332D671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/>
          <p:cNvSpPr>
            <a:spLocks noGrp="1"/>
          </p:cNvSpPr>
          <p:nvPr>
            <p:ph type="pic" sz="quarter" idx="13"/>
          </p:nvPr>
        </p:nvSpPr>
        <p:spPr>
          <a:xfrm>
            <a:off x="3021106" y="1609725"/>
            <a:ext cx="5343525" cy="2281238"/>
          </a:xfrm>
          <a:prstGeom prst="roundRect">
            <a:avLst>
              <a:gd name="adj" fmla="val 3826"/>
            </a:avLst>
          </a:prstGeom>
          <a:noFill/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48318" y="3904812"/>
            <a:ext cx="5416313" cy="681892"/>
          </a:xfrm>
        </p:spPr>
        <p:txBody>
          <a:bodyPr anchor="b"/>
          <a:lstStyle>
            <a:lvl1pPr algn="l">
              <a:defRPr sz="18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948319" y="4586704"/>
            <a:ext cx="5416313" cy="627797"/>
          </a:xfrm>
        </p:spPr>
        <p:txBody>
          <a:bodyPr/>
          <a:lstStyle>
            <a:lvl1pPr marL="0" indent="0">
              <a:spcBef>
                <a:spcPct val="0"/>
              </a:spcBef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5FD578-0D64-A841-924A-AE7EFB63F97D}" type="datetimeFigureOut">
              <a:rPr lang="en-US" smtClean="0"/>
              <a:pPr/>
              <a:t>3/2/2012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9DE58D-1BD7-3F46-BEE6-0137332D671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/>
          <p:cNvSpPr>
            <a:spLocks noGrp="1"/>
          </p:cNvSpPr>
          <p:nvPr>
            <p:ph type="pic" sz="quarter" idx="13"/>
          </p:nvPr>
        </p:nvSpPr>
        <p:spPr>
          <a:xfrm>
            <a:off x="3021106" y="443552"/>
            <a:ext cx="5343525" cy="2281238"/>
          </a:xfrm>
          <a:prstGeom prst="round2SameRect">
            <a:avLst>
              <a:gd name="adj1" fmla="val 5300"/>
              <a:gd name="adj2" fmla="val 0"/>
            </a:avLst>
          </a:prstGeom>
          <a:noFill/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48318" y="5055855"/>
            <a:ext cx="5416313" cy="681892"/>
          </a:xfrm>
        </p:spPr>
        <p:txBody>
          <a:bodyPr anchor="b"/>
          <a:lstStyle>
            <a:lvl1pPr algn="l">
              <a:defRPr sz="18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948319" y="5737747"/>
            <a:ext cx="5416313" cy="627797"/>
          </a:xfrm>
        </p:spPr>
        <p:txBody>
          <a:bodyPr/>
          <a:lstStyle>
            <a:lvl1pPr marL="0" indent="0">
              <a:spcBef>
                <a:spcPct val="0"/>
              </a:spcBef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5FD578-0D64-A841-924A-AE7EFB63F97D}" type="datetimeFigureOut">
              <a:rPr lang="en-US" smtClean="0"/>
              <a:pPr/>
              <a:t>3/2/2012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9DE58D-1BD7-3F46-BEE6-0137332D671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3" name="Picture Placeholder 11"/>
          <p:cNvSpPr>
            <a:spLocks noGrp="1"/>
          </p:cNvSpPr>
          <p:nvPr>
            <p:ph type="pic" sz="quarter" idx="14"/>
          </p:nvPr>
        </p:nvSpPr>
        <p:spPr>
          <a:xfrm flipH="1" flipV="1">
            <a:off x="3021106" y="2756848"/>
            <a:ext cx="2642616" cy="2281238"/>
          </a:xfrm>
          <a:prstGeom prst="round1Rect">
            <a:avLst>
              <a:gd name="adj" fmla="val 9488"/>
            </a:avLst>
          </a:prstGeom>
          <a:blipFill dpi="0" rotWithShape="0">
            <a:blip r:embed="rId2" cstate="print"/>
            <a:srcRect/>
            <a:stretch>
              <a:fillRect/>
            </a:stretch>
          </a:blipFill>
        </p:spPr>
        <p:txBody>
          <a:bodyPr vert="horz" lIns="91440" tIns="45720" rIns="91440" bIns="45720" rtlCol="0" anchor="b" anchorCtr="1">
            <a:normAutofit/>
            <a:scene3d>
              <a:camera prst="orthographicFront">
                <a:rot lat="0" lon="0" rev="10800000"/>
              </a:camera>
              <a:lightRig rig="threePt" dir="t"/>
            </a:scene3d>
          </a:bodyPr>
          <a:lstStyle>
            <a:lvl1pPr marL="0" indent="0" algn="l" defTabSz="914400" rtl="0" eaLnBrk="1" latinLnBrk="0" hangingPunct="1">
              <a:spcBef>
                <a:spcPts val="1800"/>
              </a:spcBef>
              <a:buClr>
                <a:schemeClr val="accent1"/>
              </a:buClr>
              <a:buSzPct val="130000"/>
              <a:buFont typeface="Wingdings" pitchFamily="2" charset="2"/>
              <a:buNone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4" name="Picture Placeholder 11"/>
          <p:cNvSpPr>
            <a:spLocks noGrp="1"/>
          </p:cNvSpPr>
          <p:nvPr>
            <p:ph type="pic" sz="quarter" idx="15"/>
          </p:nvPr>
        </p:nvSpPr>
        <p:spPr>
          <a:xfrm flipV="1">
            <a:off x="5722015" y="2756848"/>
            <a:ext cx="2642616" cy="2281238"/>
          </a:xfrm>
          <a:prstGeom prst="round1Rect">
            <a:avLst>
              <a:gd name="adj" fmla="val 9488"/>
            </a:avLst>
          </a:prstGeom>
          <a:blipFill dpi="0" rotWithShape="0">
            <a:blip r:embed="rId2" cstate="print"/>
            <a:srcRect/>
            <a:stretch>
              <a:fillRect/>
            </a:stretch>
          </a:blipFill>
        </p:spPr>
        <p:txBody>
          <a:bodyPr vert="horz" lIns="91440" tIns="45720" rIns="91440" bIns="45720" rtlCol="0" anchor="b" anchorCtr="1">
            <a:normAutofit/>
            <a:scene3d>
              <a:camera prst="orthographicFront">
                <a:rot lat="0" lon="0" rev="10800000"/>
              </a:camera>
              <a:lightRig rig="threePt" dir="t"/>
            </a:scene3d>
          </a:bodyPr>
          <a:lstStyle>
            <a:lvl1pPr marL="0" indent="0" algn="l" defTabSz="914400" rtl="0" eaLnBrk="1" latinLnBrk="0" hangingPunct="1">
              <a:spcBef>
                <a:spcPts val="1800"/>
              </a:spcBef>
              <a:buClr>
                <a:schemeClr val="accent1"/>
              </a:buClr>
              <a:buSzPct val="130000"/>
              <a:buFont typeface="Wingdings" pitchFamily="2" charset="2"/>
              <a:buNone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48318" y="5055855"/>
            <a:ext cx="5416313" cy="681892"/>
          </a:xfrm>
        </p:spPr>
        <p:txBody>
          <a:bodyPr anchor="b"/>
          <a:lstStyle>
            <a:lvl1pPr algn="l">
              <a:defRPr sz="18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948319" y="5737747"/>
            <a:ext cx="5416313" cy="627797"/>
          </a:xfrm>
        </p:spPr>
        <p:txBody>
          <a:bodyPr/>
          <a:lstStyle>
            <a:lvl1pPr marL="0" indent="0">
              <a:spcBef>
                <a:spcPct val="0"/>
              </a:spcBef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5FD578-0D64-A841-924A-AE7EFB63F97D}" type="datetimeFigureOut">
              <a:rPr lang="en-US" smtClean="0"/>
              <a:pPr/>
              <a:t>3/2/2012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9DE58D-1BD7-3F46-BEE6-0137332D671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3" name="Picture Placeholder 11"/>
          <p:cNvSpPr>
            <a:spLocks noGrp="1"/>
          </p:cNvSpPr>
          <p:nvPr>
            <p:ph type="pic" sz="quarter" idx="14"/>
          </p:nvPr>
        </p:nvSpPr>
        <p:spPr>
          <a:xfrm flipH="1" flipV="1">
            <a:off x="3021106" y="2756848"/>
            <a:ext cx="2642616" cy="2281238"/>
          </a:xfrm>
          <a:prstGeom prst="round1Rect">
            <a:avLst>
              <a:gd name="adj" fmla="val 9488"/>
            </a:avLst>
          </a:prstGeom>
          <a:blipFill dpi="0" rotWithShape="0">
            <a:blip r:embed="rId2" cstate="print"/>
            <a:srcRect/>
            <a:stretch>
              <a:fillRect/>
            </a:stretch>
          </a:blipFill>
        </p:spPr>
        <p:txBody>
          <a:bodyPr vert="horz" anchor="b" anchorCtr="1">
            <a:normAutofit/>
            <a:scene3d>
              <a:camera prst="orthographicFront">
                <a:rot lat="0" lon="0" rev="10800000"/>
              </a:camera>
              <a:lightRig rig="threePt" dir="t"/>
            </a:scene3d>
          </a:bodyPr>
          <a:lstStyle>
            <a:lvl1pPr marL="0" indent="0">
              <a:buNone/>
              <a:defRPr sz="1600"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4" name="Picture Placeholder 11"/>
          <p:cNvSpPr>
            <a:spLocks noGrp="1"/>
          </p:cNvSpPr>
          <p:nvPr>
            <p:ph type="pic" sz="quarter" idx="15"/>
          </p:nvPr>
        </p:nvSpPr>
        <p:spPr>
          <a:xfrm flipV="1">
            <a:off x="5723362" y="2756848"/>
            <a:ext cx="2642616" cy="2281238"/>
          </a:xfrm>
          <a:prstGeom prst="round1Rect">
            <a:avLst>
              <a:gd name="adj" fmla="val 9488"/>
            </a:avLst>
          </a:prstGeom>
          <a:blipFill dpi="0" rotWithShape="0">
            <a:blip r:embed="rId2" cstate="print"/>
            <a:srcRect/>
            <a:stretch>
              <a:fillRect/>
            </a:stretch>
          </a:blipFill>
        </p:spPr>
        <p:txBody>
          <a:bodyPr vert="horz" anchor="b" anchorCtr="1">
            <a:normAutofit/>
            <a:scene3d>
              <a:camera prst="orthographicFront">
                <a:rot lat="0" lon="0" rev="10800000"/>
              </a:camera>
              <a:lightRig rig="threePt" dir="t"/>
            </a:scene3d>
          </a:bodyPr>
          <a:lstStyle>
            <a:lvl1pPr marL="0" indent="0">
              <a:buNone/>
              <a:defRPr sz="1600"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0" name="Picture Placeholder 11"/>
          <p:cNvSpPr>
            <a:spLocks noGrp="1"/>
          </p:cNvSpPr>
          <p:nvPr>
            <p:ph type="pic" sz="quarter" idx="16"/>
          </p:nvPr>
        </p:nvSpPr>
        <p:spPr>
          <a:xfrm flipH="1">
            <a:off x="3021106" y="437202"/>
            <a:ext cx="2642616" cy="2281238"/>
          </a:xfrm>
          <a:prstGeom prst="round1Rect">
            <a:avLst>
              <a:gd name="adj" fmla="val 9488"/>
            </a:avLst>
          </a:prstGeom>
          <a:blipFill dpi="0" rotWithShape="0">
            <a:blip r:embed="rId2" cstate="print"/>
            <a:srcRect/>
            <a:stretch>
              <a:fillRect/>
            </a:stretch>
          </a:blipFill>
        </p:spPr>
        <p:txBody>
          <a:bodyPr vert="horz" anchor="t" anchorCtr="1">
            <a:normAutofit/>
          </a:bodyPr>
          <a:lstStyle>
            <a:lvl1pPr marL="0" indent="0">
              <a:buNone/>
              <a:defRPr sz="1600"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1" name="Picture Placeholder 11"/>
          <p:cNvSpPr>
            <a:spLocks noGrp="1"/>
          </p:cNvSpPr>
          <p:nvPr>
            <p:ph type="pic" sz="quarter" idx="17"/>
          </p:nvPr>
        </p:nvSpPr>
        <p:spPr>
          <a:xfrm>
            <a:off x="5723362" y="437202"/>
            <a:ext cx="2642616" cy="2281238"/>
          </a:xfrm>
          <a:prstGeom prst="round1Rect">
            <a:avLst>
              <a:gd name="adj" fmla="val 9488"/>
            </a:avLst>
          </a:prstGeom>
          <a:blipFill dpi="0" rotWithShape="0">
            <a:blip r:embed="rId2" cstate="print"/>
            <a:srcRect/>
            <a:stretch>
              <a:fillRect/>
            </a:stretch>
          </a:blipFill>
        </p:spPr>
        <p:txBody>
          <a:bodyPr vert="horz" anchor="t" anchorCtr="1">
            <a:normAutofit/>
          </a:bodyPr>
          <a:lstStyle>
            <a:lvl1pPr marL="0" indent="0">
              <a:buNone/>
              <a:defRPr sz="1600"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Pictures, 2 Cap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840505" y="1112198"/>
            <a:ext cx="2524126" cy="1998756"/>
          </a:xfrm>
        </p:spPr>
        <p:txBody>
          <a:bodyPr/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5FD578-0D64-A841-924A-AE7EFB63F97D}" type="datetimeFigureOut">
              <a:rPr lang="en-US" smtClean="0"/>
              <a:pPr/>
              <a:t>3/2/2012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9DE58D-1BD7-3F46-BEE6-0137332D671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3"/>
          </p:nvPr>
        </p:nvSpPr>
        <p:spPr>
          <a:xfrm>
            <a:off x="3021107" y="443551"/>
            <a:ext cx="2743200" cy="2968389"/>
          </a:xfrm>
          <a:prstGeom prst="round2SameRect">
            <a:avLst>
              <a:gd name="adj1" fmla="val 5300"/>
              <a:gd name="adj2" fmla="val 0"/>
            </a:avLst>
          </a:prstGeom>
          <a:noFill/>
        </p:spPr>
        <p:txBody>
          <a:bodyPr anchor="t" anchorCtr="1">
            <a:normAutofit/>
          </a:bodyPr>
          <a:lstStyle>
            <a:lvl1pPr marL="0" indent="0">
              <a:buNone/>
              <a:defRPr sz="1600"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5" name="Picture Placeholder 11"/>
          <p:cNvSpPr>
            <a:spLocks noGrp="1"/>
          </p:cNvSpPr>
          <p:nvPr>
            <p:ph type="pic" sz="quarter" idx="14"/>
          </p:nvPr>
        </p:nvSpPr>
        <p:spPr>
          <a:xfrm flipV="1">
            <a:off x="3021107" y="3442648"/>
            <a:ext cx="2743200" cy="2968389"/>
          </a:xfrm>
          <a:prstGeom prst="round2SameRect">
            <a:avLst>
              <a:gd name="adj1" fmla="val 5300"/>
              <a:gd name="adj2" fmla="val 0"/>
            </a:avLst>
          </a:prstGeom>
          <a:blipFill dpi="0" rotWithShape="0">
            <a:blip r:embed="rId2" cstate="print"/>
            <a:srcRect/>
            <a:stretch>
              <a:fillRect/>
            </a:stretch>
          </a:blipFill>
        </p:spPr>
        <p:txBody>
          <a:bodyPr anchor="b" anchorCtr="1">
            <a:normAutofit/>
            <a:scene3d>
              <a:camera prst="orthographicFront">
                <a:rot lat="0" lon="0" rev="10800000"/>
              </a:camera>
              <a:lightRig rig="threePt" dir="t"/>
            </a:scene3d>
          </a:bodyPr>
          <a:lstStyle>
            <a:lvl1pPr marL="0" indent="0">
              <a:buNone/>
              <a:defRPr sz="1600"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7" name="Text Placeholder 3"/>
          <p:cNvSpPr>
            <a:spLocks noGrp="1"/>
          </p:cNvSpPr>
          <p:nvPr>
            <p:ph type="body" sz="half" idx="15"/>
          </p:nvPr>
        </p:nvSpPr>
        <p:spPr>
          <a:xfrm>
            <a:off x="5840505" y="4108759"/>
            <a:ext cx="2524126" cy="1998756"/>
          </a:xfrm>
        </p:spPr>
        <p:txBody>
          <a:bodyPr/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6"/>
          </p:nvPr>
        </p:nvSpPr>
        <p:spPr>
          <a:xfrm>
            <a:off x="5840505" y="3442648"/>
            <a:ext cx="2524126" cy="674687"/>
          </a:xfrm>
        </p:spPr>
        <p:txBody>
          <a:bodyPr vert="horz" lIns="91440" tIns="45720" rIns="91440" bIns="45720" rtlCol="0" anchor="b" anchorCtr="0">
            <a:no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None/>
              <a:defRPr sz="1800" b="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7"/>
          </p:nvPr>
        </p:nvSpPr>
        <p:spPr>
          <a:xfrm>
            <a:off x="5840505" y="443551"/>
            <a:ext cx="2524126" cy="674687"/>
          </a:xfrm>
        </p:spPr>
        <p:txBody>
          <a:bodyPr vert="horz" lIns="91440" tIns="45720" rIns="91440" bIns="45720" rtlCol="0" anchor="b" anchorCtr="0">
            <a:no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None/>
              <a:defRPr sz="1800" b="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s, 3 Cap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840505" y="1112198"/>
            <a:ext cx="2524126" cy="989959"/>
          </a:xfrm>
        </p:spPr>
        <p:txBody>
          <a:bodyPr/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5FD578-0D64-A841-924A-AE7EFB63F97D}" type="datetimeFigureOut">
              <a:rPr lang="en-US" smtClean="0"/>
              <a:pPr/>
              <a:t>3/2/2012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9DE58D-1BD7-3F46-BEE6-0137332D671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3"/>
          </p:nvPr>
        </p:nvSpPr>
        <p:spPr>
          <a:xfrm>
            <a:off x="3021107" y="443551"/>
            <a:ext cx="2743200" cy="1956816"/>
          </a:xfrm>
          <a:prstGeom prst="round2SameRect">
            <a:avLst>
              <a:gd name="adj1" fmla="val 5300"/>
              <a:gd name="adj2" fmla="val 0"/>
            </a:avLst>
          </a:prstGeom>
          <a:noFill/>
        </p:spPr>
        <p:txBody>
          <a:bodyPr anchor="t" anchorCtr="1">
            <a:normAutofit/>
          </a:bodyPr>
          <a:lstStyle>
            <a:lvl1pPr marL="0" indent="0">
              <a:buNone/>
              <a:defRPr sz="1600"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5" name="Picture Placeholder 11"/>
          <p:cNvSpPr>
            <a:spLocks noGrp="1"/>
          </p:cNvSpPr>
          <p:nvPr>
            <p:ph type="pic" sz="quarter" idx="14"/>
          </p:nvPr>
        </p:nvSpPr>
        <p:spPr>
          <a:xfrm flipV="1">
            <a:off x="3021107" y="4462815"/>
            <a:ext cx="2743200" cy="1956816"/>
          </a:xfrm>
          <a:prstGeom prst="round2SameRect">
            <a:avLst>
              <a:gd name="adj1" fmla="val 5300"/>
              <a:gd name="adj2" fmla="val 0"/>
            </a:avLst>
          </a:prstGeom>
          <a:blipFill dpi="0" rotWithShape="0">
            <a:blip r:embed="rId2" cstate="print"/>
            <a:srcRect/>
            <a:stretch>
              <a:fillRect/>
            </a:stretch>
          </a:blipFill>
        </p:spPr>
        <p:txBody>
          <a:bodyPr anchor="b" anchorCtr="1">
            <a:normAutofit/>
            <a:scene3d>
              <a:camera prst="orthographicFront">
                <a:rot lat="0" lon="0" rev="10800000"/>
              </a:camera>
              <a:lightRig rig="threePt" dir="t"/>
            </a:scene3d>
          </a:bodyPr>
          <a:lstStyle>
            <a:lvl1pPr marL="0" indent="0">
              <a:buNone/>
              <a:defRPr sz="1600"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7"/>
          </p:nvPr>
        </p:nvSpPr>
        <p:spPr>
          <a:xfrm>
            <a:off x="5840505" y="443551"/>
            <a:ext cx="2524126" cy="674687"/>
          </a:xfrm>
        </p:spPr>
        <p:txBody>
          <a:bodyPr vert="horz" lIns="91440" tIns="45720" rIns="91440" bIns="45720" rtlCol="0" anchor="b" anchorCtr="0">
            <a:no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None/>
              <a:defRPr sz="1800" b="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Picture Placeholder 11"/>
          <p:cNvSpPr>
            <a:spLocks noGrp="1"/>
          </p:cNvSpPr>
          <p:nvPr>
            <p:ph type="pic" sz="quarter" idx="18"/>
          </p:nvPr>
        </p:nvSpPr>
        <p:spPr>
          <a:xfrm>
            <a:off x="3021107" y="2452048"/>
            <a:ext cx="2743200" cy="1956816"/>
          </a:xfrm>
          <a:prstGeom prst="rect">
            <a:avLst/>
          </a:prstGeom>
          <a:noFill/>
        </p:spPr>
        <p:txBody>
          <a:bodyPr anchor="t" anchorCtr="1">
            <a:normAutofit/>
          </a:bodyPr>
          <a:lstStyle>
            <a:lvl1pPr marL="0" indent="0">
              <a:buNone/>
              <a:defRPr sz="1600"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3" name="Text Placeholder 3"/>
          <p:cNvSpPr>
            <a:spLocks noGrp="1"/>
          </p:cNvSpPr>
          <p:nvPr>
            <p:ph type="body" sz="half" idx="19"/>
          </p:nvPr>
        </p:nvSpPr>
        <p:spPr>
          <a:xfrm>
            <a:off x="5840505" y="3133941"/>
            <a:ext cx="2524126" cy="989959"/>
          </a:xfrm>
        </p:spPr>
        <p:txBody>
          <a:bodyPr/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20"/>
          </p:nvPr>
        </p:nvSpPr>
        <p:spPr>
          <a:xfrm>
            <a:off x="5840505" y="2452048"/>
            <a:ext cx="2524126" cy="674687"/>
          </a:xfrm>
        </p:spPr>
        <p:txBody>
          <a:bodyPr vert="horz" lIns="91440" tIns="45720" rIns="91440" bIns="45720" rtlCol="0" anchor="b" anchorCtr="0">
            <a:no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None/>
              <a:defRPr sz="1800" b="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21"/>
          </p:nvPr>
        </p:nvSpPr>
        <p:spPr>
          <a:xfrm>
            <a:off x="5840505" y="5135813"/>
            <a:ext cx="2524126" cy="989959"/>
          </a:xfrm>
        </p:spPr>
        <p:txBody>
          <a:bodyPr/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8" name="Text Placeholder 3"/>
          <p:cNvSpPr>
            <a:spLocks noGrp="1"/>
          </p:cNvSpPr>
          <p:nvPr>
            <p:ph type="body" sz="half" idx="22"/>
          </p:nvPr>
        </p:nvSpPr>
        <p:spPr>
          <a:xfrm>
            <a:off x="5840505" y="4462815"/>
            <a:ext cx="2524126" cy="674687"/>
          </a:xfrm>
        </p:spPr>
        <p:txBody>
          <a:bodyPr vert="horz" lIns="91440" tIns="45720" rIns="91440" bIns="45720" rtlCol="0" anchor="b" anchorCtr="0">
            <a:no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None/>
              <a:defRPr sz="1800" b="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40206" y="685800"/>
            <a:ext cx="4924424" cy="88696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40206" y="2020888"/>
            <a:ext cx="4924425" cy="41068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5FD578-0D64-A841-924A-AE7EFB63F97D}" type="datetimeFigureOut">
              <a:rPr lang="en-US" smtClean="0"/>
              <a:pPr/>
              <a:t>3/2/2012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9DE58D-1BD7-3F46-BEE6-0137332D671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24800" y="750580"/>
            <a:ext cx="914400" cy="5381934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67100" y="749300"/>
            <a:ext cx="3924300" cy="53768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5FD578-0D64-A841-924A-AE7EFB63F97D}" type="datetimeFigureOut">
              <a:rPr lang="en-US" smtClean="0"/>
              <a:pPr/>
              <a:t>3/2/2012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9DE58D-1BD7-3F46-BEE6-0137332D671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5FD578-0D64-A841-924A-AE7EFB63F97D}" type="datetimeFigureOut">
              <a:rPr lang="en-US" smtClean="0"/>
              <a:pPr/>
              <a:t>3/2/2012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9DE58D-1BD7-3F46-BEE6-0137332D671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5FD578-0D64-A841-924A-AE7EFB63F97D}" type="datetimeFigureOut">
              <a:rPr lang="en-US" smtClean="0"/>
              <a:pPr/>
              <a:t>3/2/2012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67200" y="6356350"/>
            <a:ext cx="609600" cy="365125"/>
          </a:xfrm>
        </p:spPr>
        <p:txBody>
          <a:bodyPr/>
          <a:lstStyle>
            <a:lvl1pPr algn="ctr">
              <a:defRPr sz="90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fld id="{FC9DE58D-1BD7-3F46-BEE6-0137332D671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ound Same Side Corner Rectangle 6"/>
          <p:cNvSpPr/>
          <p:nvPr/>
        </p:nvSpPr>
        <p:spPr>
          <a:xfrm rot="16200000">
            <a:off x="1066801" y="1603786"/>
            <a:ext cx="3474720" cy="3474720"/>
          </a:xfrm>
          <a:prstGeom prst="round2SameRect">
            <a:avLst>
              <a:gd name="adj1" fmla="val 3122"/>
              <a:gd name="adj2" fmla="val 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 rot="5400000">
            <a:off x="4585448" y="1603786"/>
            <a:ext cx="3474720" cy="3474720"/>
          </a:xfrm>
          <a:prstGeom prst="round2SameRect">
            <a:avLst>
              <a:gd name="adj1" fmla="val 3096"/>
              <a:gd name="adj2" fmla="val 0"/>
            </a:avLst>
          </a:prstGeom>
          <a:blipFill dpi="0" rotWithShape="0">
            <a:blip r:embed="rId2" cstate="print"/>
            <a:srcRect/>
            <a:stretch>
              <a:fillRect/>
            </a:stretch>
          </a:blipFill>
          <a:ln>
            <a:noFill/>
          </a:ln>
        </p:spPr>
        <p:txBody>
          <a:bodyPr vert="vert270"/>
          <a:lstStyle>
            <a:lvl1pPr marL="0" indent="0"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grpSp>
        <p:nvGrpSpPr>
          <p:cNvPr id="8" name="Group 25"/>
          <p:cNvGrpSpPr>
            <a:grpSpLocks noChangeAspect="1"/>
          </p:cNvGrpSpPr>
          <p:nvPr/>
        </p:nvGrpSpPr>
        <p:grpSpPr>
          <a:xfrm>
            <a:off x="2071048" y="1842448"/>
            <a:ext cx="1466879" cy="1676400"/>
            <a:chOff x="1230573" y="1890215"/>
            <a:chExt cx="1444388" cy="1650696"/>
          </a:xfrm>
        </p:grpSpPr>
        <p:sp>
          <p:nvSpPr>
            <p:cNvPr id="27" name="Oval 26"/>
            <p:cNvSpPr/>
            <p:nvPr/>
          </p:nvSpPr>
          <p:spPr>
            <a:xfrm>
              <a:off x="1230573" y="1890215"/>
              <a:ext cx="1444388" cy="937146"/>
            </a:xfrm>
            <a:prstGeom prst="ellipse">
              <a:avLst/>
            </a:prstGeom>
            <a:solidFill>
              <a:srgbClr val="FFFFFF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28" name="Oval 27"/>
            <p:cNvSpPr/>
            <p:nvPr/>
          </p:nvSpPr>
          <p:spPr>
            <a:xfrm>
              <a:off x="1935709" y="2845831"/>
              <a:ext cx="603504" cy="402336"/>
            </a:xfrm>
            <a:prstGeom prst="ellipse">
              <a:avLst/>
            </a:prstGeom>
            <a:solidFill>
              <a:srgbClr val="FFFFFF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29" name="Oval 28"/>
            <p:cNvSpPr/>
            <p:nvPr/>
          </p:nvSpPr>
          <p:spPr>
            <a:xfrm>
              <a:off x="1901589" y="3275735"/>
              <a:ext cx="392373" cy="265176"/>
            </a:xfrm>
            <a:prstGeom prst="ellipse">
              <a:avLst/>
            </a:prstGeom>
            <a:solidFill>
              <a:srgbClr val="FFFFFF">
                <a:alpha val="2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30" name="Oval 29"/>
            <p:cNvSpPr/>
            <p:nvPr/>
          </p:nvSpPr>
          <p:spPr>
            <a:xfrm>
              <a:off x="1633181" y="2395181"/>
              <a:ext cx="621792" cy="402336"/>
            </a:xfrm>
            <a:prstGeom prst="ellipse">
              <a:avLst/>
            </a:prstGeom>
            <a:solidFill>
              <a:srgbClr val="FFFFFF">
                <a:alpha val="38039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6447" y="3114115"/>
            <a:ext cx="3276600" cy="1162050"/>
          </a:xfrm>
        </p:spPr>
        <p:txBody>
          <a:bodyPr tIns="0" bIns="0" anchor="b" anchorCtr="0">
            <a:noAutofit/>
          </a:bodyPr>
          <a:lstStyle>
            <a:lvl1pPr algn="ctr">
              <a:lnSpc>
                <a:spcPts val="4000"/>
              </a:lnSpc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6447" y="4343400"/>
            <a:ext cx="3276600" cy="533400"/>
          </a:xfrm>
        </p:spPr>
        <p:txBody>
          <a:bodyPr tIns="0" bIns="0">
            <a:normAutofit/>
          </a:bodyPr>
          <a:lstStyle>
            <a:lvl1pPr marL="0" indent="0" algn="ctr">
              <a:spcBef>
                <a:spcPct val="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6"/>
          <p:cNvGrpSpPr/>
          <p:nvPr/>
        </p:nvGrpSpPr>
        <p:grpSpPr>
          <a:xfrm>
            <a:off x="222912" y="1254456"/>
            <a:ext cx="7892388" cy="3918778"/>
            <a:chOff x="222912" y="1254456"/>
            <a:chExt cx="7892388" cy="3918778"/>
          </a:xfrm>
        </p:grpSpPr>
        <p:sp>
          <p:nvSpPr>
            <p:cNvPr id="7" name="Rounded Rectangle 6"/>
            <p:cNvSpPr/>
            <p:nvPr/>
          </p:nvSpPr>
          <p:spPr>
            <a:xfrm>
              <a:off x="1028700" y="1600200"/>
              <a:ext cx="7086600" cy="3474720"/>
            </a:xfrm>
            <a:prstGeom prst="roundRect">
              <a:avLst>
                <a:gd name="adj" fmla="val 3122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grpSp>
          <p:nvGrpSpPr>
            <p:cNvPr id="9" name="Group 9"/>
            <p:cNvGrpSpPr/>
            <p:nvPr/>
          </p:nvGrpSpPr>
          <p:grpSpPr>
            <a:xfrm>
              <a:off x="222912" y="1254456"/>
              <a:ext cx="3429000" cy="3918778"/>
              <a:chOff x="1230573" y="1890215"/>
              <a:chExt cx="1444388" cy="1650696"/>
            </a:xfrm>
          </p:grpSpPr>
          <p:sp>
            <p:nvSpPr>
              <p:cNvPr id="11" name="Oval 10"/>
              <p:cNvSpPr/>
              <p:nvPr/>
            </p:nvSpPr>
            <p:spPr>
              <a:xfrm>
                <a:off x="1230573" y="1890215"/>
                <a:ext cx="1444388" cy="937146"/>
              </a:xfrm>
              <a:prstGeom prst="ellipse">
                <a:avLst/>
              </a:prstGeom>
              <a:solidFill>
                <a:srgbClr val="FFFFFF">
                  <a:alpha val="5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13" name="Oval 12"/>
              <p:cNvSpPr/>
              <p:nvPr/>
            </p:nvSpPr>
            <p:spPr>
              <a:xfrm>
                <a:off x="1935709" y="2845831"/>
                <a:ext cx="603504" cy="402336"/>
              </a:xfrm>
              <a:prstGeom prst="ellipse">
                <a:avLst/>
              </a:prstGeom>
              <a:solidFill>
                <a:srgbClr val="FFFFFF">
                  <a:alpha val="4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15" name="Oval 14"/>
              <p:cNvSpPr/>
              <p:nvPr/>
            </p:nvSpPr>
            <p:spPr>
              <a:xfrm>
                <a:off x="1901589" y="3275735"/>
                <a:ext cx="392373" cy="265176"/>
              </a:xfrm>
              <a:prstGeom prst="ellipse">
                <a:avLst/>
              </a:prstGeom>
              <a:solidFill>
                <a:srgbClr val="FFFFFF">
                  <a:alpha val="2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16" name="Oval 15"/>
              <p:cNvSpPr/>
              <p:nvPr/>
            </p:nvSpPr>
            <p:spPr>
              <a:xfrm>
                <a:off x="1633181" y="2395181"/>
                <a:ext cx="621792" cy="402336"/>
              </a:xfrm>
              <a:prstGeom prst="ellipse">
                <a:avLst/>
              </a:prstGeom>
              <a:solidFill>
                <a:srgbClr val="FFFFFF">
                  <a:alpha val="38039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24182" y="2021541"/>
            <a:ext cx="4200618" cy="1362075"/>
          </a:xfrm>
        </p:spPr>
        <p:txBody>
          <a:bodyPr vert="horz" lIns="91440" tIns="0" rIns="91440" bIns="0" rtlCol="0" anchor="b" anchorCtr="0">
            <a:noAutofit/>
          </a:bodyPr>
          <a:lstStyle>
            <a:lvl1pPr algn="r" defTabSz="914400" rtl="0" eaLnBrk="1" latinLnBrk="0" hangingPunct="1">
              <a:lnSpc>
                <a:spcPts val="4000"/>
              </a:lnSpc>
              <a:spcBef>
                <a:spcPct val="0"/>
              </a:spcBef>
              <a:buNone/>
              <a:defRPr sz="36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321424" y="3388659"/>
            <a:ext cx="4603376" cy="1083328"/>
          </a:xfrm>
        </p:spPr>
        <p:txBody>
          <a:bodyPr vert="horz" lIns="91440" tIns="0" rIns="91440" bIns="0" rtlCol="0">
            <a:normAutofit/>
          </a:bodyPr>
          <a:lstStyle>
            <a:lvl1pPr marL="0" indent="0" algn="r" defTabSz="914400" rtl="0" eaLnBrk="1" latinLnBrk="0" hangingPunct="1">
              <a:spcBef>
                <a:spcPts val="0"/>
              </a:spcBef>
              <a:buClr>
                <a:schemeClr val="accent1"/>
              </a:buClr>
              <a:buSzPct val="130000"/>
              <a:buFont typeface="Wingdings" pitchFamily="2" charset="2"/>
              <a:buNone/>
              <a:defRPr sz="1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B15FD578-0D64-A841-924A-AE7EFB63F97D}" type="datetimeFigureOut">
              <a:rPr lang="en-US" smtClean="0"/>
              <a:pPr/>
              <a:t>3/2/2012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67200" y="6356350"/>
            <a:ext cx="609600" cy="365125"/>
          </a:xfrm>
        </p:spPr>
        <p:txBody>
          <a:bodyPr vert="horz" lIns="91440" tIns="45720" rIns="91440" bIns="45720" rtlCol="0" anchor="ctr"/>
          <a:lstStyle>
            <a:lvl1pPr marL="0" algn="ctr" defTabSz="914400" rtl="0" eaLnBrk="1" latinLnBrk="0" hangingPunct="1">
              <a:defRPr sz="900" b="1" kern="1200">
                <a:solidFill>
                  <a:schemeClr val="bg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FC9DE58D-1BD7-3F46-BEE6-0137332D671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3"/>
          <p:cNvGrpSpPr/>
          <p:nvPr/>
        </p:nvGrpSpPr>
        <p:grpSpPr>
          <a:xfrm>
            <a:off x="7418696" y="457200"/>
            <a:ext cx="914400" cy="914400"/>
            <a:chOff x="842682" y="2971800"/>
            <a:chExt cx="914400" cy="914400"/>
          </a:xfrm>
        </p:grpSpPr>
        <p:sp>
          <p:nvSpPr>
            <p:cNvPr id="15" name="Rounded Rectangle 14"/>
            <p:cNvSpPr/>
            <p:nvPr/>
          </p:nvSpPr>
          <p:spPr>
            <a:xfrm>
              <a:off x="842682" y="2971800"/>
              <a:ext cx="914400" cy="914400"/>
            </a:xfrm>
            <a:prstGeom prst="roundRect">
              <a:avLst>
                <a:gd name="adj" fmla="val 9314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grpSp>
          <p:nvGrpSpPr>
            <p:cNvPr id="9" name="Group 10"/>
            <p:cNvGrpSpPr>
              <a:grpSpLocks noChangeAspect="1"/>
            </p:cNvGrpSpPr>
            <p:nvPr/>
          </p:nvGrpSpPr>
          <p:grpSpPr>
            <a:xfrm>
              <a:off x="948372" y="3034353"/>
              <a:ext cx="700732" cy="800823"/>
              <a:chOff x="1230573" y="1890215"/>
              <a:chExt cx="1444388" cy="1650696"/>
            </a:xfrm>
          </p:grpSpPr>
          <p:sp>
            <p:nvSpPr>
              <p:cNvPr id="17" name="Oval 16"/>
              <p:cNvSpPr/>
              <p:nvPr/>
            </p:nvSpPr>
            <p:spPr>
              <a:xfrm>
                <a:off x="1230573" y="1890215"/>
                <a:ext cx="1444388" cy="937146"/>
              </a:xfrm>
              <a:prstGeom prst="ellipse">
                <a:avLst/>
              </a:prstGeom>
              <a:solidFill>
                <a:srgbClr val="FFFFFF">
                  <a:alpha val="5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18" name="Oval 17"/>
              <p:cNvSpPr/>
              <p:nvPr/>
            </p:nvSpPr>
            <p:spPr>
              <a:xfrm>
                <a:off x="1935709" y="2845831"/>
                <a:ext cx="603504" cy="402336"/>
              </a:xfrm>
              <a:prstGeom prst="ellipse">
                <a:avLst/>
              </a:prstGeom>
              <a:solidFill>
                <a:srgbClr val="FFFFFF">
                  <a:alpha val="4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19" name="Oval 18"/>
              <p:cNvSpPr/>
              <p:nvPr/>
            </p:nvSpPr>
            <p:spPr>
              <a:xfrm>
                <a:off x="1901589" y="3275735"/>
                <a:ext cx="392373" cy="265176"/>
              </a:xfrm>
              <a:prstGeom prst="ellipse">
                <a:avLst/>
              </a:prstGeom>
              <a:solidFill>
                <a:srgbClr val="FFFFFF">
                  <a:alpha val="2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20" name="Oval 19"/>
              <p:cNvSpPr/>
              <p:nvPr/>
            </p:nvSpPr>
            <p:spPr>
              <a:xfrm>
                <a:off x="1633181" y="2395181"/>
                <a:ext cx="621792" cy="402336"/>
              </a:xfrm>
              <a:prstGeom prst="ellipse">
                <a:avLst/>
              </a:prstGeom>
              <a:solidFill>
                <a:srgbClr val="FFFFFF">
                  <a:alpha val="38039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4070" y="224118"/>
            <a:ext cx="4800600" cy="886968"/>
          </a:xfrm>
        </p:spPr>
        <p:txBody>
          <a:bodyPr lIns="45720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52474" y="1600200"/>
            <a:ext cx="3703320" cy="4525963"/>
          </a:xfrm>
        </p:spPr>
        <p:txBody>
          <a:bodyPr lIns="45720"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1647" y="1600200"/>
            <a:ext cx="3703320" cy="4525963"/>
          </a:xfrm>
        </p:spPr>
        <p:txBody>
          <a:bodyPr lIns="45720"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5FD578-0D64-A841-924A-AE7EFB63F97D}" type="datetimeFigureOut">
              <a:rPr lang="en-US" smtClean="0"/>
              <a:pPr/>
              <a:t>3/2/2012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21040" y="363071"/>
            <a:ext cx="609600" cy="365125"/>
          </a:xfrm>
        </p:spPr>
        <p:txBody>
          <a:bodyPr/>
          <a:lstStyle/>
          <a:p>
            <a:fld id="{FC9DE58D-1BD7-3F46-BEE6-0137332D671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0664" y="228600"/>
            <a:ext cx="4800600" cy="886968"/>
          </a:xfrm>
        </p:spPr>
        <p:txBody>
          <a:bodyPr vert="horz" lIns="45720" tIns="45720" rIns="91440" bIns="45720" rtlCol="0" anchor="b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1212" y="1548761"/>
            <a:ext cx="3657600" cy="274320"/>
          </a:xfrm>
          <a:prstGeom prst="roundRect">
            <a:avLst>
              <a:gd name="adj" fmla="val 3116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 algn="ctr" defTabSz="914400" rtl="0" eaLnBrk="1" latinLnBrk="0" hangingPunct="1">
              <a:spcBef>
                <a:spcPct val="0"/>
              </a:spcBef>
              <a:buNone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8352" y="2021456"/>
            <a:ext cx="3703320" cy="4106294"/>
          </a:xfrm>
        </p:spPr>
        <p:txBody>
          <a:bodyPr lIns="45720"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81533" y="1548761"/>
            <a:ext cx="3657600" cy="274320"/>
          </a:xfrm>
          <a:prstGeom prst="roundRect">
            <a:avLst>
              <a:gd name="adj" fmla="val 34058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 algn="ctr" defTabSz="914400" rtl="0" eaLnBrk="1" latinLnBrk="0" hangingPunct="1">
              <a:spcBef>
                <a:spcPct val="0"/>
              </a:spcBef>
              <a:buNone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58673" y="2019869"/>
            <a:ext cx="3703320" cy="4106294"/>
          </a:xfrm>
        </p:spPr>
        <p:txBody>
          <a:bodyPr lIns="45720"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5FD578-0D64-A841-924A-AE7EFB63F97D}" type="datetimeFigureOut">
              <a:rPr lang="en-US" smtClean="0"/>
              <a:pPr/>
              <a:t>3/2/2012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321729" y="365760"/>
            <a:ext cx="609600" cy="365125"/>
          </a:xfrm>
        </p:spPr>
        <p:txBody>
          <a:bodyPr vert="horz" lIns="91440" tIns="45720" rIns="91440" bIns="45720" rtlCol="0" anchor="ctr"/>
          <a:lstStyle>
            <a:lvl1pPr marL="0" algn="l" defTabSz="914400" rtl="0" eaLnBrk="1" latinLnBrk="0" hangingPunct="1">
              <a:defRPr sz="18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FC9DE58D-1BD7-3F46-BEE6-0137332D6714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0" name="Group 15"/>
          <p:cNvGrpSpPr/>
          <p:nvPr/>
        </p:nvGrpSpPr>
        <p:grpSpPr>
          <a:xfrm>
            <a:off x="7418696" y="457200"/>
            <a:ext cx="914400" cy="914400"/>
            <a:chOff x="842682" y="2971800"/>
            <a:chExt cx="914400" cy="914400"/>
          </a:xfrm>
        </p:grpSpPr>
        <p:sp>
          <p:nvSpPr>
            <p:cNvPr id="17" name="Rounded Rectangle 16"/>
            <p:cNvSpPr/>
            <p:nvPr/>
          </p:nvSpPr>
          <p:spPr>
            <a:xfrm>
              <a:off x="842682" y="2971800"/>
              <a:ext cx="914400" cy="914400"/>
            </a:xfrm>
            <a:prstGeom prst="roundRect">
              <a:avLst>
                <a:gd name="adj" fmla="val 9314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grpSp>
          <p:nvGrpSpPr>
            <p:cNvPr id="11" name="Group 10"/>
            <p:cNvGrpSpPr>
              <a:grpSpLocks noChangeAspect="1"/>
            </p:cNvGrpSpPr>
            <p:nvPr/>
          </p:nvGrpSpPr>
          <p:grpSpPr>
            <a:xfrm>
              <a:off x="948372" y="3034353"/>
              <a:ext cx="700732" cy="800823"/>
              <a:chOff x="1230573" y="1890215"/>
              <a:chExt cx="1444388" cy="1650696"/>
            </a:xfrm>
          </p:grpSpPr>
          <p:sp>
            <p:nvSpPr>
              <p:cNvPr id="19" name="Oval 18"/>
              <p:cNvSpPr/>
              <p:nvPr/>
            </p:nvSpPr>
            <p:spPr>
              <a:xfrm>
                <a:off x="1230573" y="1890215"/>
                <a:ext cx="1444388" cy="937146"/>
              </a:xfrm>
              <a:prstGeom prst="ellipse">
                <a:avLst/>
              </a:prstGeom>
              <a:solidFill>
                <a:srgbClr val="FFFFFF">
                  <a:alpha val="5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20" name="Oval 19"/>
              <p:cNvSpPr/>
              <p:nvPr/>
            </p:nvSpPr>
            <p:spPr>
              <a:xfrm>
                <a:off x="1935709" y="2845831"/>
                <a:ext cx="603504" cy="402336"/>
              </a:xfrm>
              <a:prstGeom prst="ellipse">
                <a:avLst/>
              </a:prstGeom>
              <a:solidFill>
                <a:srgbClr val="FFFFFF">
                  <a:alpha val="4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21" name="Oval 20"/>
              <p:cNvSpPr/>
              <p:nvPr/>
            </p:nvSpPr>
            <p:spPr>
              <a:xfrm>
                <a:off x="1901589" y="3275735"/>
                <a:ext cx="392373" cy="265176"/>
              </a:xfrm>
              <a:prstGeom prst="ellipse">
                <a:avLst/>
              </a:prstGeom>
              <a:solidFill>
                <a:srgbClr val="FFFFFF">
                  <a:alpha val="2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22" name="Oval 21"/>
              <p:cNvSpPr/>
              <p:nvPr/>
            </p:nvSpPr>
            <p:spPr>
              <a:xfrm>
                <a:off x="1633181" y="2395181"/>
                <a:ext cx="621792" cy="402336"/>
              </a:xfrm>
              <a:prstGeom prst="ellipse">
                <a:avLst/>
              </a:prstGeom>
              <a:solidFill>
                <a:srgbClr val="FFFFFF">
                  <a:alpha val="38039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</p:grp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0664" y="228600"/>
            <a:ext cx="4800600" cy="886968"/>
          </a:xfrm>
        </p:spPr>
        <p:txBody>
          <a:bodyPr vert="horz" lIns="45720" tIns="45720" rIns="91440" bIns="45720" rtlCol="0" anchor="b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5FD578-0D64-A841-924A-AE7EFB63F97D}" type="datetimeFigureOut">
              <a:rPr lang="en-US" smtClean="0"/>
              <a:pPr/>
              <a:t>3/2/2012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321040" y="365760"/>
            <a:ext cx="609600" cy="365125"/>
          </a:xfrm>
        </p:spPr>
        <p:txBody>
          <a:bodyPr/>
          <a:lstStyle/>
          <a:p>
            <a:fld id="{FC9DE58D-1BD7-3F46-BEE6-0137332D6714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6" name="Group 8"/>
          <p:cNvGrpSpPr/>
          <p:nvPr/>
        </p:nvGrpSpPr>
        <p:grpSpPr>
          <a:xfrm>
            <a:off x="7418696" y="457200"/>
            <a:ext cx="914400" cy="914400"/>
            <a:chOff x="842682" y="2971800"/>
            <a:chExt cx="914400" cy="914400"/>
          </a:xfrm>
        </p:grpSpPr>
        <p:sp>
          <p:nvSpPr>
            <p:cNvPr id="10" name="Rounded Rectangle 9"/>
            <p:cNvSpPr/>
            <p:nvPr/>
          </p:nvSpPr>
          <p:spPr>
            <a:xfrm>
              <a:off x="842682" y="2971800"/>
              <a:ext cx="914400" cy="914400"/>
            </a:xfrm>
            <a:prstGeom prst="roundRect">
              <a:avLst>
                <a:gd name="adj" fmla="val 9314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grpSp>
          <p:nvGrpSpPr>
            <p:cNvPr id="7" name="Group 10"/>
            <p:cNvGrpSpPr>
              <a:grpSpLocks noChangeAspect="1"/>
            </p:cNvGrpSpPr>
            <p:nvPr/>
          </p:nvGrpSpPr>
          <p:grpSpPr>
            <a:xfrm>
              <a:off x="948372" y="3034353"/>
              <a:ext cx="700732" cy="800823"/>
              <a:chOff x="1230573" y="1890215"/>
              <a:chExt cx="1444388" cy="1650696"/>
            </a:xfrm>
          </p:grpSpPr>
          <p:sp>
            <p:nvSpPr>
              <p:cNvPr id="12" name="Oval 11"/>
              <p:cNvSpPr/>
              <p:nvPr/>
            </p:nvSpPr>
            <p:spPr>
              <a:xfrm>
                <a:off x="1230573" y="1890215"/>
                <a:ext cx="1444388" cy="937146"/>
              </a:xfrm>
              <a:prstGeom prst="ellipse">
                <a:avLst/>
              </a:prstGeom>
              <a:solidFill>
                <a:srgbClr val="FFFFFF">
                  <a:alpha val="5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13" name="Oval 12"/>
              <p:cNvSpPr/>
              <p:nvPr/>
            </p:nvSpPr>
            <p:spPr>
              <a:xfrm>
                <a:off x="1935709" y="2845831"/>
                <a:ext cx="603504" cy="402336"/>
              </a:xfrm>
              <a:prstGeom prst="ellipse">
                <a:avLst/>
              </a:prstGeom>
              <a:solidFill>
                <a:srgbClr val="FFFFFF">
                  <a:alpha val="4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14" name="Oval 13"/>
              <p:cNvSpPr/>
              <p:nvPr/>
            </p:nvSpPr>
            <p:spPr>
              <a:xfrm>
                <a:off x="1901589" y="3275735"/>
                <a:ext cx="392373" cy="265176"/>
              </a:xfrm>
              <a:prstGeom prst="ellipse">
                <a:avLst/>
              </a:prstGeom>
              <a:solidFill>
                <a:srgbClr val="FFFFFF">
                  <a:alpha val="2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15" name="Oval 14"/>
              <p:cNvSpPr/>
              <p:nvPr/>
            </p:nvSpPr>
            <p:spPr>
              <a:xfrm>
                <a:off x="1633181" y="2395181"/>
                <a:ext cx="621792" cy="402336"/>
              </a:xfrm>
              <a:prstGeom prst="ellipse">
                <a:avLst/>
              </a:prstGeom>
              <a:solidFill>
                <a:srgbClr val="FFFFFF">
                  <a:alpha val="38039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</p:grpSp>
      </p:grp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5FD578-0D64-A841-924A-AE7EFB63F97D}" type="datetimeFigureOut">
              <a:rPr lang="en-US" smtClean="0"/>
              <a:pPr/>
              <a:t>3/2/2012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321040" y="365760"/>
            <a:ext cx="609600" cy="365125"/>
          </a:xfrm>
        </p:spPr>
        <p:txBody>
          <a:bodyPr/>
          <a:lstStyle/>
          <a:p>
            <a:fld id="{FC9DE58D-1BD7-3F46-BEE6-0137332D6714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5" name="Group 7"/>
          <p:cNvGrpSpPr/>
          <p:nvPr/>
        </p:nvGrpSpPr>
        <p:grpSpPr>
          <a:xfrm>
            <a:off x="7418696" y="457200"/>
            <a:ext cx="914400" cy="914400"/>
            <a:chOff x="842682" y="2971800"/>
            <a:chExt cx="914400" cy="914400"/>
          </a:xfrm>
        </p:grpSpPr>
        <p:sp>
          <p:nvSpPr>
            <p:cNvPr id="9" name="Rounded Rectangle 8"/>
            <p:cNvSpPr/>
            <p:nvPr/>
          </p:nvSpPr>
          <p:spPr>
            <a:xfrm>
              <a:off x="842682" y="2971800"/>
              <a:ext cx="914400" cy="914400"/>
            </a:xfrm>
            <a:prstGeom prst="roundRect">
              <a:avLst>
                <a:gd name="adj" fmla="val 9314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grpSp>
          <p:nvGrpSpPr>
            <p:cNvPr id="6" name="Group 10"/>
            <p:cNvGrpSpPr>
              <a:grpSpLocks noChangeAspect="1"/>
            </p:cNvGrpSpPr>
            <p:nvPr/>
          </p:nvGrpSpPr>
          <p:grpSpPr>
            <a:xfrm>
              <a:off x="948372" y="3034353"/>
              <a:ext cx="700732" cy="800823"/>
              <a:chOff x="1230573" y="1890215"/>
              <a:chExt cx="1444388" cy="1650696"/>
            </a:xfrm>
          </p:grpSpPr>
          <p:sp>
            <p:nvSpPr>
              <p:cNvPr id="11" name="Oval 10"/>
              <p:cNvSpPr/>
              <p:nvPr/>
            </p:nvSpPr>
            <p:spPr>
              <a:xfrm>
                <a:off x="1230573" y="1890215"/>
                <a:ext cx="1444388" cy="937146"/>
              </a:xfrm>
              <a:prstGeom prst="ellipse">
                <a:avLst/>
              </a:prstGeom>
              <a:solidFill>
                <a:srgbClr val="FFFFFF">
                  <a:alpha val="5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12" name="Oval 11"/>
              <p:cNvSpPr/>
              <p:nvPr/>
            </p:nvSpPr>
            <p:spPr>
              <a:xfrm>
                <a:off x="1935709" y="2845831"/>
                <a:ext cx="603504" cy="402336"/>
              </a:xfrm>
              <a:prstGeom prst="ellipse">
                <a:avLst/>
              </a:prstGeom>
              <a:solidFill>
                <a:srgbClr val="FFFFFF">
                  <a:alpha val="4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13" name="Oval 12"/>
              <p:cNvSpPr/>
              <p:nvPr/>
            </p:nvSpPr>
            <p:spPr>
              <a:xfrm>
                <a:off x="1901589" y="3275735"/>
                <a:ext cx="392373" cy="265176"/>
              </a:xfrm>
              <a:prstGeom prst="ellipse">
                <a:avLst/>
              </a:prstGeom>
              <a:solidFill>
                <a:srgbClr val="FFFFFF">
                  <a:alpha val="2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14" name="Oval 13"/>
              <p:cNvSpPr/>
              <p:nvPr/>
            </p:nvSpPr>
            <p:spPr>
              <a:xfrm>
                <a:off x="1633181" y="2395181"/>
                <a:ext cx="621792" cy="402336"/>
              </a:xfrm>
              <a:prstGeom prst="ellipse">
                <a:avLst/>
              </a:prstGeom>
              <a:solidFill>
                <a:srgbClr val="FFFFFF">
                  <a:alpha val="38039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</p:grpSp>
      </p:grp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8999" y="304800"/>
            <a:ext cx="4948269" cy="719424"/>
          </a:xfrm>
        </p:spPr>
        <p:txBody>
          <a:bodyPr anchor="b"/>
          <a:lstStyle>
            <a:lvl1pPr algn="l">
              <a:defRPr sz="22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18113" y="2292824"/>
            <a:ext cx="4959126" cy="3833339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0" y="1160463"/>
            <a:ext cx="4948269" cy="95408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5FD578-0D64-A841-924A-AE7EFB63F97D}" type="datetimeFigureOut">
              <a:rPr lang="en-US" smtClean="0"/>
              <a:pPr/>
              <a:t>3/2/2012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9DE58D-1BD7-3F46-BEE6-0137332D671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1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fld id="{B15FD578-0D64-A841-924A-AE7EFB63F97D}" type="datetimeFigureOut">
              <a:rPr lang="en-US" smtClean="0"/>
              <a:pPr/>
              <a:t>3/2/2012</a:t>
            </a:fld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0" y="685800"/>
            <a:ext cx="4948238" cy="886968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0" y="2020888"/>
            <a:ext cx="4946602" cy="41052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="1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752600" y="2877671"/>
            <a:ext cx="609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00" b="1">
                <a:solidFill>
                  <a:schemeClr val="accent1"/>
                </a:solidFill>
              </a:defRPr>
            </a:lvl1pPr>
          </a:lstStyle>
          <a:p>
            <a:fld id="{FC9DE58D-1BD7-3F46-BEE6-0137332D6714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7" name="Group 18"/>
          <p:cNvGrpSpPr/>
          <p:nvPr/>
        </p:nvGrpSpPr>
        <p:grpSpPr>
          <a:xfrm>
            <a:off x="842682" y="2971800"/>
            <a:ext cx="914400" cy="914400"/>
            <a:chOff x="842682" y="2971800"/>
            <a:chExt cx="914400" cy="914400"/>
          </a:xfrm>
        </p:grpSpPr>
        <p:sp>
          <p:nvSpPr>
            <p:cNvPr id="8" name="Rounded Rectangle 7"/>
            <p:cNvSpPr/>
            <p:nvPr userDrawn="1"/>
          </p:nvSpPr>
          <p:spPr>
            <a:xfrm>
              <a:off x="842682" y="2971800"/>
              <a:ext cx="914400" cy="914400"/>
            </a:xfrm>
            <a:prstGeom prst="roundRect">
              <a:avLst>
                <a:gd name="adj" fmla="val 9314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grpSp>
          <p:nvGrpSpPr>
            <p:cNvPr id="9" name="Group 10"/>
            <p:cNvGrpSpPr>
              <a:grpSpLocks noChangeAspect="1"/>
            </p:cNvGrpSpPr>
            <p:nvPr userDrawn="1"/>
          </p:nvGrpSpPr>
          <p:grpSpPr>
            <a:xfrm>
              <a:off x="948372" y="3034352"/>
              <a:ext cx="700732" cy="800822"/>
              <a:chOff x="1230573" y="1890215"/>
              <a:chExt cx="1444388" cy="1650696"/>
            </a:xfrm>
          </p:grpSpPr>
          <p:sp>
            <p:nvSpPr>
              <p:cNvPr id="12" name="Oval 11"/>
              <p:cNvSpPr/>
              <p:nvPr userDrawn="1"/>
            </p:nvSpPr>
            <p:spPr>
              <a:xfrm>
                <a:off x="1230573" y="1890215"/>
                <a:ext cx="1444388" cy="937146"/>
              </a:xfrm>
              <a:prstGeom prst="ellipse">
                <a:avLst/>
              </a:prstGeom>
              <a:solidFill>
                <a:srgbClr val="FFFFFF">
                  <a:alpha val="5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13" name="Oval 12"/>
              <p:cNvSpPr/>
              <p:nvPr userDrawn="1"/>
            </p:nvSpPr>
            <p:spPr>
              <a:xfrm>
                <a:off x="1935709" y="2845831"/>
                <a:ext cx="603504" cy="402336"/>
              </a:xfrm>
              <a:prstGeom prst="ellipse">
                <a:avLst/>
              </a:prstGeom>
              <a:solidFill>
                <a:srgbClr val="FFFFFF">
                  <a:alpha val="4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14" name="Oval 13"/>
              <p:cNvSpPr/>
              <p:nvPr userDrawn="1"/>
            </p:nvSpPr>
            <p:spPr>
              <a:xfrm>
                <a:off x="1901589" y="3275735"/>
                <a:ext cx="392373" cy="265176"/>
              </a:xfrm>
              <a:prstGeom prst="ellipse">
                <a:avLst/>
              </a:prstGeom>
              <a:solidFill>
                <a:srgbClr val="FFFFFF">
                  <a:alpha val="2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15" name="Oval 14"/>
              <p:cNvSpPr/>
              <p:nvPr userDrawn="1"/>
            </p:nvSpPr>
            <p:spPr>
              <a:xfrm>
                <a:off x="1633181" y="2395181"/>
                <a:ext cx="621792" cy="402336"/>
              </a:xfrm>
              <a:prstGeom prst="ellipse">
                <a:avLst/>
              </a:prstGeom>
              <a:solidFill>
                <a:srgbClr val="FFFFFF">
                  <a:alpha val="38039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</p:grp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914400" rtl="0" eaLnBrk="1" latinLnBrk="0" hangingPunct="1">
        <a:spcBef>
          <a:spcPct val="0"/>
        </a:spcBef>
        <a:buNone/>
        <a:defRPr sz="28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spcBef>
          <a:spcPts val="1800"/>
        </a:spcBef>
        <a:buClr>
          <a:schemeClr val="accent1"/>
        </a:buClr>
        <a:buSzPct val="130000"/>
        <a:buFont typeface="Wingdings" pitchFamily="2" charset="2"/>
        <a:buChar char="§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spcBef>
          <a:spcPts val="600"/>
        </a:spcBef>
        <a:buClr>
          <a:schemeClr val="accent2"/>
        </a:buClr>
        <a:buSzPct val="130000"/>
        <a:buFont typeface="Wingdings" pitchFamily="2" charset="2"/>
        <a:buChar char="§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spcBef>
          <a:spcPts val="600"/>
        </a:spcBef>
        <a:buClr>
          <a:schemeClr val="accent1"/>
        </a:buClr>
        <a:buSzPct val="130000"/>
        <a:buFont typeface="Wingdings" pitchFamily="2" charset="2"/>
        <a:buChar char="§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spcBef>
          <a:spcPts val="600"/>
        </a:spcBef>
        <a:buClr>
          <a:schemeClr val="accent2"/>
        </a:buClr>
        <a:buSzPct val="130000"/>
        <a:buFont typeface="Wingdings" pitchFamily="2" charset="2"/>
        <a:buChar char="§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spcBef>
          <a:spcPts val="600"/>
        </a:spcBef>
        <a:buClr>
          <a:schemeClr val="accent1"/>
        </a:buClr>
        <a:buSzPct val="130000"/>
        <a:buFont typeface="Wingdings" pitchFamily="2" charset="2"/>
        <a:buChar char="§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9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9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9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9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tiff"/><Relationship Id="rId2" Type="http://schemas.openxmlformats.org/officeDocument/2006/relationships/image" Target="../media/image12.tiff"/><Relationship Id="rId1" Type="http://schemas.openxmlformats.org/officeDocument/2006/relationships/slideLayout" Target="../slideLayouts/slideLayout9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tif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Welcome to Middle School GT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Thompson School District R2-J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Homework plan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be prepared with supplies</a:t>
            </a:r>
          </a:p>
          <a:p>
            <a:r>
              <a:rPr lang="en-US" dirty="0" smtClean="0"/>
              <a:t>how will you organize?</a:t>
            </a:r>
          </a:p>
          <a:p>
            <a:r>
              <a:rPr lang="en-US" dirty="0" smtClean="0"/>
              <a:t>don’t throw anything away</a:t>
            </a:r>
          </a:p>
          <a:p>
            <a:r>
              <a:rPr lang="en-US" dirty="0" smtClean="0"/>
              <a:t>homework corner</a:t>
            </a:r>
          </a:p>
          <a:p>
            <a:r>
              <a:rPr lang="en-US" dirty="0" smtClean="0"/>
              <a:t>help with homework</a:t>
            </a:r>
          </a:p>
          <a:p>
            <a:r>
              <a:rPr lang="en-US" dirty="0" smtClean="0"/>
              <a:t>self-advocate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 friends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know who they are</a:t>
            </a:r>
          </a:p>
          <a:p>
            <a:r>
              <a:rPr lang="en-US" dirty="0" smtClean="0"/>
              <a:t>don’t try to choose them for your child</a:t>
            </a:r>
          </a:p>
          <a:p>
            <a:r>
              <a:rPr lang="en-US" dirty="0" smtClean="0"/>
              <a:t>you shouldn’t need to know everything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 interests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be involved in sports or clubs in school</a:t>
            </a:r>
          </a:p>
          <a:p>
            <a:r>
              <a:rPr lang="en-US" dirty="0" smtClean="0"/>
              <a:t>get involved in community service</a:t>
            </a:r>
          </a:p>
          <a:p>
            <a:r>
              <a:rPr lang="en-US" dirty="0" smtClean="0"/>
              <a:t>don’t let your hopes get in their way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Red flags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tired/ trouble sleeping</a:t>
            </a:r>
          </a:p>
          <a:p>
            <a:r>
              <a:rPr lang="en-US" dirty="0" smtClean="0"/>
              <a:t>withdrawn</a:t>
            </a:r>
          </a:p>
          <a:p>
            <a:r>
              <a:rPr lang="en-US" dirty="0" smtClean="0"/>
              <a:t>lack of communication</a:t>
            </a:r>
          </a:p>
          <a:p>
            <a:r>
              <a:rPr lang="en-US" dirty="0" smtClean="0"/>
              <a:t>visibly upset/ cries easily</a:t>
            </a:r>
          </a:p>
          <a:p>
            <a:r>
              <a:rPr lang="en-US" dirty="0" smtClean="0"/>
              <a:t>loss of appetite</a:t>
            </a:r>
          </a:p>
          <a:p>
            <a:r>
              <a:rPr lang="en-US" dirty="0" smtClean="0"/>
              <a:t>visiting school nurse often</a:t>
            </a:r>
          </a:p>
          <a:p>
            <a:r>
              <a:rPr lang="en-US" dirty="0" smtClean="0"/>
              <a:t>severe drop in academic performance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itle 3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Who to contact</a:t>
            </a:r>
            <a:endParaRPr lang="en-US" dirty="0"/>
          </a:p>
        </p:txBody>
      </p:sp>
      <p:sp>
        <p:nvSpPr>
          <p:cNvPr id="32" name="Content Placeholder 3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GT teacher</a:t>
            </a:r>
          </a:p>
          <a:p>
            <a:r>
              <a:rPr lang="en-US" sz="2400" dirty="0" smtClean="0"/>
              <a:t>building principal</a:t>
            </a:r>
          </a:p>
          <a:p>
            <a:r>
              <a:rPr lang="en-US" sz="2400" dirty="0" smtClean="0"/>
              <a:t>district coordinator</a:t>
            </a:r>
          </a:p>
          <a:p>
            <a:pPr>
              <a:buNone/>
            </a:pP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Selecting courses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Try something new</a:t>
            </a:r>
          </a:p>
          <a:p>
            <a:r>
              <a:rPr lang="en-US" dirty="0" smtClean="0"/>
              <a:t>Take courses with rigor</a:t>
            </a:r>
          </a:p>
          <a:p>
            <a:r>
              <a:rPr lang="en-US" dirty="0" smtClean="0"/>
              <a:t>Be prepared for alternate courses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Individual Schools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Will have differences</a:t>
            </a:r>
            <a:endParaRPr lang="en-US" sz="2800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505401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Individual schools 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Have different bell schedules</a:t>
            </a:r>
          </a:p>
          <a:p>
            <a:r>
              <a:rPr lang="en-US" dirty="0" smtClean="0"/>
              <a:t>Have different elective options</a:t>
            </a:r>
          </a:p>
          <a:p>
            <a:r>
              <a:rPr lang="en-US" dirty="0" smtClean="0"/>
              <a:t>May have specific area of focus</a:t>
            </a:r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086608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Bill Reed Middle School</a:t>
            </a:r>
            <a:endParaRPr lang="en-US" sz="2800" dirty="0"/>
          </a:p>
        </p:txBody>
      </p:sp>
      <p:pic>
        <p:nvPicPr>
          <p:cNvPr id="6" name="Content Placeholder 5" descr="BRMSWEB1.jpg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="" val="0"/>
              </a:ext>
            </a:extLst>
          </a:blip>
          <a:srcRect l="-3415" t="31431" r="41562" b="24760"/>
          <a:stretch/>
        </p:blipFill>
        <p:spPr>
          <a:xfrm>
            <a:off x="2656113" y="3759196"/>
            <a:ext cx="3067354" cy="2726266"/>
          </a:xfrm>
        </p:spPr>
      </p:pic>
      <p:sp>
        <p:nvSpPr>
          <p:cNvPr id="5" name="Text Placeholder 4"/>
          <p:cNvSpPr>
            <a:spLocks noGrp="1"/>
          </p:cNvSpPr>
          <p:nvPr>
            <p:ph type="body" sz="half" idx="2"/>
          </p:nvPr>
        </p:nvSpPr>
        <p:spPr/>
        <p:txBody>
          <a:bodyPr>
            <a:normAutofit fontScale="92500"/>
          </a:bodyPr>
          <a:lstStyle/>
          <a:p>
            <a:pPr marL="342900" indent="-342900">
              <a:buFont typeface="Arial"/>
              <a:buChar char="•"/>
            </a:pPr>
            <a:r>
              <a:rPr lang="en-US" sz="2000" dirty="0" smtClean="0"/>
              <a:t>Loveland Integrated School of the Arts</a:t>
            </a:r>
          </a:p>
          <a:p>
            <a:pPr marL="342900" indent="-342900">
              <a:buFont typeface="Arial"/>
              <a:buChar char="•"/>
            </a:pPr>
            <a:r>
              <a:rPr lang="en-US" sz="2000" dirty="0" smtClean="0"/>
              <a:t>Core Knowledge</a:t>
            </a:r>
            <a:endParaRPr lang="en-US" sz="2000" dirty="0"/>
          </a:p>
        </p:txBody>
      </p:sp>
      <p:pic>
        <p:nvPicPr>
          <p:cNvPr id="7" name="Picture 6" descr="BRMSWEB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="" val="0"/>
              </a:ext>
            </a:extLst>
          </a:blip>
          <a:srcRect l="2479" t="8179" r="50730" b="73333"/>
          <a:stretch/>
        </p:blipFill>
        <p:spPr>
          <a:xfrm>
            <a:off x="4029445" y="2266951"/>
            <a:ext cx="4682726" cy="2321982"/>
          </a:xfrm>
          <a:prstGeom prst="rect">
            <a:avLst/>
          </a:prstGeom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24789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Conrad Ball Middle School</a:t>
            </a:r>
            <a:endParaRPr lang="en-US" sz="2800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2"/>
          </p:nvPr>
        </p:nvSpPr>
        <p:spPr>
          <a:xfrm>
            <a:off x="3513378" y="1160463"/>
            <a:ext cx="5236417" cy="954088"/>
          </a:xfrm>
        </p:spPr>
        <p:txBody>
          <a:bodyPr>
            <a:normAutofit/>
          </a:bodyPr>
          <a:lstStyle/>
          <a:p>
            <a:pPr marL="342900" indent="-342900">
              <a:buFont typeface="Arial"/>
              <a:buChar char="•"/>
            </a:pPr>
            <a:r>
              <a:rPr lang="en-US" sz="2000" dirty="0"/>
              <a:t>Colorado Trailblazer School to Watch</a:t>
            </a:r>
          </a:p>
        </p:txBody>
      </p:sp>
      <p:pic>
        <p:nvPicPr>
          <p:cNvPr id="8" name="Content Placeholder 7" descr="CBMSWEB.gif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="" val="0"/>
              </a:ext>
            </a:extLst>
          </a:blip>
          <a:srcRect l="4489" t="40942" r="40537" b="23527"/>
          <a:stretch/>
        </p:blipFill>
        <p:spPr>
          <a:xfrm>
            <a:off x="2802192" y="3589868"/>
            <a:ext cx="3226081" cy="2404533"/>
          </a:xfrm>
        </p:spPr>
      </p:pic>
      <p:pic>
        <p:nvPicPr>
          <p:cNvPr id="3" name="Picture 2" descr="CBMSWEB.gi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="" val="0"/>
              </a:ext>
            </a:extLst>
          </a:blip>
          <a:srcRect l="5767" t="6547" r="46961" b="73333"/>
          <a:stretch/>
        </p:blipFill>
        <p:spPr>
          <a:xfrm>
            <a:off x="4508300" y="1981201"/>
            <a:ext cx="4312004" cy="2116666"/>
          </a:xfrm>
          <a:prstGeom prst="rect">
            <a:avLst/>
          </a:prstGeom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1997157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 smtClean="0"/>
              <a:t>Middle School:</a:t>
            </a:r>
            <a:endParaRPr lang="en-US" sz="44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A time of Transition</a:t>
            </a:r>
            <a:endParaRPr lang="en-US" sz="2800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040577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Lucile Erwin Middle School</a:t>
            </a:r>
            <a:endParaRPr lang="en-US" sz="2800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2"/>
          </p:nvPr>
        </p:nvSpPr>
        <p:spPr>
          <a:xfrm>
            <a:off x="3513378" y="1160463"/>
            <a:ext cx="5236417" cy="954088"/>
          </a:xfrm>
        </p:spPr>
        <p:txBody>
          <a:bodyPr>
            <a:normAutofit lnSpcReduction="10000"/>
          </a:bodyPr>
          <a:lstStyle/>
          <a:p>
            <a:pPr marL="342900" indent="-342900">
              <a:buFont typeface="Arial"/>
              <a:buChar char="•"/>
            </a:pPr>
            <a:r>
              <a:rPr lang="en-US" sz="2000" dirty="0" smtClean="0"/>
              <a:t>IB World School</a:t>
            </a:r>
          </a:p>
          <a:p>
            <a:pPr lvl="1"/>
            <a:r>
              <a:rPr lang="en-US" sz="1800" dirty="0" smtClean="0"/>
              <a:t>International Baccalaureate Middle Years </a:t>
            </a:r>
            <a:r>
              <a:rPr lang="en-US" sz="1800" dirty="0" err="1" smtClean="0"/>
              <a:t>Programme</a:t>
            </a:r>
            <a:endParaRPr lang="en-US" sz="1800" dirty="0"/>
          </a:p>
        </p:txBody>
      </p:sp>
      <p:pic>
        <p:nvPicPr>
          <p:cNvPr id="6" name="Content Placeholder 5" descr="LEMSWEB.jpg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="" val="0"/>
              </a:ext>
            </a:extLst>
          </a:blip>
          <a:srcRect t="39427" r="45318" b="20602"/>
          <a:stretch/>
        </p:blipFill>
        <p:spPr>
          <a:xfrm>
            <a:off x="2706913" y="3807884"/>
            <a:ext cx="2711754" cy="2150533"/>
          </a:xfrm>
        </p:spPr>
      </p:pic>
      <p:pic>
        <p:nvPicPr>
          <p:cNvPr id="9" name="Picture 8" descr="LEMSWEB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="" val="0"/>
              </a:ext>
            </a:extLst>
          </a:blip>
          <a:srcRect t="1529" r="51731" b="77305"/>
          <a:stretch/>
        </p:blipFill>
        <p:spPr>
          <a:xfrm>
            <a:off x="4225208" y="2114551"/>
            <a:ext cx="4647858" cy="1879600"/>
          </a:xfrm>
          <a:prstGeom prst="rect">
            <a:avLst/>
          </a:prstGeom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491814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Turner Middle School</a:t>
            </a:r>
            <a:endParaRPr lang="en-US" sz="2800" dirty="0"/>
          </a:p>
        </p:txBody>
      </p:sp>
      <p:pic>
        <p:nvPicPr>
          <p:cNvPr id="8" name="Picture 7" descr="TMSWEB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="" val="0"/>
              </a:ext>
            </a:extLst>
          </a:blip>
          <a:srcRect t="40625" r="48560" b="20833"/>
          <a:stretch/>
        </p:blipFill>
        <p:spPr>
          <a:xfrm>
            <a:off x="2890648" y="3640667"/>
            <a:ext cx="3057890" cy="2455333"/>
          </a:xfrm>
          <a:prstGeom prst="rect">
            <a:avLst/>
          </a:prstGeom>
        </p:spPr>
      </p:pic>
      <p:pic>
        <p:nvPicPr>
          <p:cNvPr id="7" name="Content Placeholder 6" descr="TMSWEB.jpg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="" val="0"/>
              </a:ext>
            </a:extLst>
          </a:blip>
          <a:srcRect t="-598" r="52313" b="77726"/>
          <a:stretch/>
        </p:blipFill>
        <p:spPr>
          <a:xfrm>
            <a:off x="3623725" y="1396758"/>
            <a:ext cx="4757064" cy="2444886"/>
          </a:xfrm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1834324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Walt Clark Middle School</a:t>
            </a:r>
            <a:endParaRPr lang="en-US" sz="2800" dirty="0"/>
          </a:p>
        </p:txBody>
      </p:sp>
      <p:pic>
        <p:nvPicPr>
          <p:cNvPr id="4" name="Content Placeholder 3" descr="WCMSWEB.jpg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="" val="0"/>
              </a:ext>
            </a:extLst>
          </a:blip>
          <a:srcRect t="-705" r="51464" b="77316"/>
          <a:stretch/>
        </p:blipFill>
        <p:spPr>
          <a:xfrm>
            <a:off x="3640336" y="1456267"/>
            <a:ext cx="4589259" cy="2421465"/>
          </a:xfrm>
        </p:spPr>
      </p:pic>
      <p:pic>
        <p:nvPicPr>
          <p:cNvPr id="5" name="Picture 4" descr="WCMSWEB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="" val="0"/>
              </a:ext>
            </a:extLst>
          </a:blip>
          <a:srcRect t="38686" r="47222" b="21571"/>
          <a:stretch/>
        </p:blipFill>
        <p:spPr>
          <a:xfrm>
            <a:off x="3276061" y="3877732"/>
            <a:ext cx="2649167" cy="2184402"/>
          </a:xfrm>
          <a:prstGeom prst="rect">
            <a:avLst/>
          </a:prstGeom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463904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Charter middle schools</a:t>
            </a:r>
            <a:endParaRPr lang="en-US" sz="2800" dirty="0"/>
          </a:p>
        </p:txBody>
      </p:sp>
      <p:pic>
        <p:nvPicPr>
          <p:cNvPr id="6" name="Content Placeholder 5" descr="new vision.tiff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="" val="0"/>
              </a:ext>
            </a:extLst>
          </a:blip>
          <a:srcRect l="1048" r="1048"/>
          <a:stretch>
            <a:fillRect/>
          </a:stretch>
        </p:blipFill>
        <p:spPr>
          <a:xfrm>
            <a:off x="2097313" y="3364019"/>
            <a:ext cx="3507620" cy="2711344"/>
          </a:xfrm>
        </p:spPr>
      </p:pic>
      <p:pic>
        <p:nvPicPr>
          <p:cNvPr id="7" name="Picture 6" descr="loveland classical.tif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816600" y="1320801"/>
            <a:ext cx="2984500" cy="3606800"/>
          </a:xfrm>
          <a:prstGeom prst="rect">
            <a:avLst/>
          </a:prstGeom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395891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 smtClean="0"/>
              <a:t>Questions</a:t>
            </a:r>
            <a:endParaRPr lang="en-US" sz="4400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f</a:t>
            </a:r>
            <a:r>
              <a:rPr lang="en-US" sz="2800" dirty="0" smtClean="0"/>
              <a:t>or our panel</a:t>
            </a:r>
            <a:endParaRPr lang="en-US" sz="2800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497368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 smtClean="0"/>
              <a:t>Thank you</a:t>
            </a:r>
            <a:endParaRPr lang="en-US" sz="4400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f</a:t>
            </a:r>
            <a:r>
              <a:rPr lang="en-US" sz="2800" dirty="0" smtClean="0"/>
              <a:t>or coming!</a:t>
            </a:r>
            <a:endParaRPr lang="en-US" sz="2800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527613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Kids feel independent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Multiple teachers instead of one</a:t>
            </a:r>
          </a:p>
          <a:p>
            <a:r>
              <a:rPr lang="en-US" dirty="0" smtClean="0"/>
              <a:t>Lockers</a:t>
            </a:r>
          </a:p>
          <a:p>
            <a:r>
              <a:rPr lang="en-US" dirty="0" smtClean="0"/>
              <a:t>More anonymity </a:t>
            </a:r>
          </a:p>
          <a:p>
            <a:r>
              <a:rPr lang="en-US" dirty="0" smtClean="0"/>
              <a:t>But within a supported environment</a:t>
            </a:r>
          </a:p>
          <a:p>
            <a:r>
              <a:rPr lang="en-US" dirty="0" smtClean="0"/>
              <a:t>Still strong home-school communication opportunities</a:t>
            </a:r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800319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0" y="850900"/>
            <a:ext cx="4948238" cy="886968"/>
          </a:xfrm>
        </p:spPr>
        <p:txBody>
          <a:bodyPr/>
          <a:lstStyle/>
          <a:p>
            <a:r>
              <a:rPr lang="en-US" dirty="0" smtClean="0"/>
              <a:t>Kids feel the power of increased choices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29000" y="2185988"/>
            <a:ext cx="4946602" cy="4105275"/>
          </a:xfrm>
        </p:spPr>
        <p:txBody>
          <a:bodyPr/>
          <a:lstStyle/>
          <a:p>
            <a:r>
              <a:rPr lang="en-US" dirty="0" smtClean="0"/>
              <a:t>Choices in courses</a:t>
            </a:r>
          </a:p>
          <a:p>
            <a:r>
              <a:rPr lang="en-US" dirty="0" smtClean="0"/>
              <a:t>Choices in activities</a:t>
            </a:r>
          </a:p>
          <a:p>
            <a:r>
              <a:rPr lang="en-US" dirty="0" smtClean="0"/>
              <a:t>Choices in friends</a:t>
            </a:r>
          </a:p>
          <a:p>
            <a:r>
              <a:rPr lang="en-US" dirty="0" smtClean="0"/>
              <a:t>But parents can support making good choices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1415455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3429000" y="804331"/>
            <a:ext cx="4948238" cy="886968"/>
          </a:xfrm>
        </p:spPr>
        <p:txBody>
          <a:bodyPr/>
          <a:lstStyle/>
          <a:p>
            <a:pPr lvl="1" algn="l" rtl="0">
              <a:spcBef>
                <a:spcPct val="0"/>
              </a:spcBef>
            </a:pPr>
            <a:r>
              <a:rPr lang="en-US" sz="2800" dirty="0" smtClean="0">
                <a:solidFill>
                  <a:schemeClr val="accent1"/>
                </a:solidFill>
                <a:latin typeface="+mj-lt"/>
              </a:rPr>
              <a:t>GT </a:t>
            </a:r>
            <a:r>
              <a:rPr lang="en-US" sz="2800" dirty="0">
                <a:solidFill>
                  <a:schemeClr val="accent1"/>
                </a:solidFill>
                <a:latin typeface="+mj-lt"/>
              </a:rPr>
              <a:t>services also </a:t>
            </a:r>
            <a:r>
              <a:rPr lang="en-US" sz="2800" dirty="0" smtClean="0">
                <a:solidFill>
                  <a:schemeClr val="accent1"/>
                </a:solidFill>
                <a:latin typeface="+mj-lt"/>
              </a:rPr>
              <a:t>change</a:t>
            </a:r>
            <a:r>
              <a:rPr lang="en-US" sz="2800" dirty="0">
                <a:solidFill>
                  <a:schemeClr val="accent1"/>
                </a:solidFill>
                <a:latin typeface="+mj-lt"/>
              </a:rPr>
              <a:t/>
            </a:r>
            <a:br>
              <a:rPr lang="en-US" sz="2800" dirty="0">
                <a:solidFill>
                  <a:schemeClr val="accent1"/>
                </a:solidFill>
                <a:latin typeface="+mj-lt"/>
              </a:rPr>
            </a:br>
            <a:endParaRPr lang="en-US" sz="28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Elementary </a:t>
            </a:r>
            <a:r>
              <a:rPr lang="en-US" dirty="0" err="1" smtClean="0"/>
              <a:t>pull-out</a:t>
            </a:r>
            <a:r>
              <a:rPr lang="en-US" dirty="0" smtClean="0"/>
              <a:t>/push-in combination</a:t>
            </a:r>
          </a:p>
          <a:p>
            <a:r>
              <a:rPr lang="en-US" dirty="0" smtClean="0"/>
              <a:t>Middle school instruction left to highly qualified teachers</a:t>
            </a:r>
          </a:p>
          <a:p>
            <a:pPr lvl="1"/>
            <a:r>
              <a:rPr lang="en-US" dirty="0" smtClean="0"/>
              <a:t>Kids may be clustered or placed in leveled classes</a:t>
            </a:r>
          </a:p>
          <a:p>
            <a:pPr lvl="1"/>
            <a:r>
              <a:rPr lang="en-US" dirty="0" smtClean="0"/>
              <a:t>GT specialists co-teach or provide support</a:t>
            </a:r>
          </a:p>
          <a:p>
            <a:r>
              <a:rPr lang="en-US" dirty="0" smtClean="0"/>
              <a:t>Extra curricular offerings</a:t>
            </a:r>
          </a:p>
          <a:p>
            <a:pPr lvl="1"/>
            <a:endParaRPr lang="en-US" dirty="0"/>
          </a:p>
        </p:txBody>
      </p:sp>
      <p:pic>
        <p:nvPicPr>
          <p:cNvPr id="9" name="Picture 8" descr="wordle extra curriculars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282264" y="4934375"/>
            <a:ext cx="2599267" cy="1559560"/>
          </a:xfrm>
          <a:prstGeom prst="rect">
            <a:avLst/>
          </a:prstGeom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40044525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doesn’t change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GT identification</a:t>
            </a:r>
          </a:p>
          <a:p>
            <a:r>
              <a:rPr lang="en-US" dirty="0" smtClean="0"/>
              <a:t>ALP established in sixth grade, reviewed in seventh and eighth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4767389" y="4135712"/>
            <a:ext cx="326675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Ungifting</a:t>
            </a:r>
            <a:endParaRPr lang="en-US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5" name="Picture 4" descr="red-no-circle-clip-art.jpg"/>
          <p:cNvPicPr>
            <a:picLocks noChangeAspect="1"/>
          </p:cNvPicPr>
          <p:nvPr/>
        </p:nvPicPr>
        <p:blipFill>
          <a:blip r:embed="rId2">
            <a:alphaModFix amt="39000"/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372100" y="3604659"/>
            <a:ext cx="2095500" cy="2080708"/>
          </a:xfrm>
          <a:prstGeom prst="rect">
            <a:avLst/>
          </a:prstGeom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121207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Preparation for middle school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Talk about it!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answer questions/ address concerns</a:t>
            </a:r>
          </a:p>
          <a:p>
            <a:r>
              <a:rPr lang="en-US" dirty="0" smtClean="0"/>
              <a:t>understand schedule</a:t>
            </a:r>
          </a:p>
          <a:p>
            <a:r>
              <a:rPr lang="en-US" dirty="0" smtClean="0"/>
              <a:t>locker, walk the halls</a:t>
            </a:r>
          </a:p>
          <a:p>
            <a:r>
              <a:rPr lang="en-US" dirty="0" smtClean="0"/>
              <a:t>back to school days and nights</a:t>
            </a:r>
          </a:p>
          <a:p>
            <a:r>
              <a:rPr lang="en-US" dirty="0" smtClean="0"/>
              <a:t>highlight the positive</a:t>
            </a:r>
          </a:p>
          <a:p>
            <a:r>
              <a:rPr lang="en-US" dirty="0" smtClean="0"/>
              <a:t>everyone else is new, too</a:t>
            </a:r>
          </a:p>
          <a:p>
            <a:r>
              <a:rPr lang="en-US" dirty="0" smtClean="0"/>
              <a:t>keep in touch with old friends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Inspiration">
  <a:themeElements>
    <a:clrScheme name="Breeze">
      <a:dk1>
        <a:sysClr val="windowText" lastClr="000000"/>
      </a:dk1>
      <a:lt1>
        <a:sysClr val="window" lastClr="FFFFFF"/>
      </a:lt1>
      <a:dk2>
        <a:srgbClr val="09213B"/>
      </a:dk2>
      <a:lt2>
        <a:srgbClr val="D5EDF4"/>
      </a:lt2>
      <a:accent1>
        <a:srgbClr val="2C7C9F"/>
      </a:accent1>
      <a:accent2>
        <a:srgbClr val="244A58"/>
      </a:accent2>
      <a:accent3>
        <a:srgbClr val="E2751D"/>
      </a:accent3>
      <a:accent4>
        <a:srgbClr val="FFB400"/>
      </a:accent4>
      <a:accent5>
        <a:srgbClr val="7EB606"/>
      </a:accent5>
      <a:accent6>
        <a:srgbClr val="C00000"/>
      </a:accent6>
      <a:hlink>
        <a:srgbClr val="7030A0"/>
      </a:hlink>
      <a:folHlink>
        <a:srgbClr val="00B0F0"/>
      </a:folHlink>
    </a:clrScheme>
    <a:fontScheme name="Inspiration">
      <a:majorFont>
        <a:latin typeface="News Gothic MT"/>
        <a:ea typeface=""/>
        <a:cs typeface=""/>
        <a:font script="Jpan" typeface="メイリオ"/>
      </a:majorFont>
      <a:minorFont>
        <a:latin typeface="News Gothic MT"/>
        <a:ea typeface=""/>
        <a:cs typeface=""/>
        <a:font script="Jpan" typeface="メイリオ"/>
      </a:minorFont>
    </a:fontScheme>
    <a:fmtScheme name="Inspiration">
      <a:fillStyleLst>
        <a:solidFill>
          <a:schemeClr val="phClr"/>
        </a:solidFill>
        <a:gradFill rotWithShape="1">
          <a:gsLst>
            <a:gs pos="25000">
              <a:schemeClr val="phClr">
                <a:tint val="90000"/>
                <a:shade val="100000"/>
                <a:alpha val="90000"/>
                <a:satMod val="150000"/>
              </a:schemeClr>
            </a:gs>
            <a:gs pos="100000">
              <a:schemeClr val="phClr">
                <a:tint val="100000"/>
                <a:shade val="60000"/>
                <a:satMod val="13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0000"/>
                <a:shade val="100000"/>
                <a:alpha val="85000"/>
                <a:satMod val="150000"/>
              </a:schemeClr>
            </a:gs>
            <a:gs pos="33000">
              <a:schemeClr val="phClr">
                <a:tint val="90000"/>
                <a:shade val="100000"/>
                <a:alpha val="95000"/>
                <a:satMod val="130000"/>
              </a:schemeClr>
            </a:gs>
            <a:gs pos="67000">
              <a:schemeClr val="phClr">
                <a:shade val="70000"/>
                <a:satMod val="135000"/>
              </a:schemeClr>
            </a:gs>
            <a:gs pos="100000">
              <a:schemeClr val="phClr">
                <a:shade val="50000"/>
                <a:satMod val="135000"/>
              </a:schemeClr>
            </a:gs>
          </a:gsLst>
          <a:lin ang="13200000" scaled="1"/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38100" cap="flat" cmpd="thickThin" algn="ctr">
          <a:solidFill>
            <a:schemeClr val="phClr"/>
          </a:solidFill>
          <a:prstDash val="solid"/>
        </a:ln>
        <a:ln w="38100" cap="flat" cmpd="thinThick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twoPt" dir="tl"/>
          </a:scene3d>
          <a:sp3d extrusionH="12700" prstMaterial="softEdge">
            <a:bevelT w="25400" h="50800"/>
          </a:sp3d>
        </a:effectStyle>
        <a:effectStyle>
          <a:effectLst>
            <a:innerShdw blurRad="50800" dist="25400" dir="2400000">
              <a:srgbClr val="808080">
                <a:alpha val="75000"/>
              </a:srgbClr>
            </a:innerShdw>
            <a:reflection blurRad="38100" stA="26000" endPos="35000" dist="12700" dir="5400000" fadeDir="4800000" sy="-100000" rotWithShape="0"/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Inspiration.thmx</Template>
  <TotalTime>494</TotalTime>
  <Words>338</Words>
  <Application>Microsoft Macintosh PowerPoint</Application>
  <PresentationFormat>On-screen Show (4:3)</PresentationFormat>
  <Paragraphs>86</Paragraphs>
  <Slides>25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6" baseType="lpstr">
      <vt:lpstr>Inspiration</vt:lpstr>
      <vt:lpstr>Welcome to Middle School GT</vt:lpstr>
      <vt:lpstr>Middle School:</vt:lpstr>
      <vt:lpstr>Kids feel independent</vt:lpstr>
      <vt:lpstr>Kids feel the power of increased choices</vt:lpstr>
      <vt:lpstr>Slide 5</vt:lpstr>
      <vt:lpstr>GT services also change </vt:lpstr>
      <vt:lpstr>What doesn’t change</vt:lpstr>
      <vt:lpstr>Preparation for middle school</vt:lpstr>
      <vt:lpstr>Talk about it!</vt:lpstr>
      <vt:lpstr>Homework plan</vt:lpstr>
      <vt:lpstr>New friends</vt:lpstr>
      <vt:lpstr>New interests</vt:lpstr>
      <vt:lpstr>Red flags</vt:lpstr>
      <vt:lpstr>Who to contact</vt:lpstr>
      <vt:lpstr>Selecting courses</vt:lpstr>
      <vt:lpstr>Individual Schools</vt:lpstr>
      <vt:lpstr>Individual schools </vt:lpstr>
      <vt:lpstr>Bill Reed Middle School</vt:lpstr>
      <vt:lpstr>Conrad Ball Middle School</vt:lpstr>
      <vt:lpstr>Lucile Erwin Middle School</vt:lpstr>
      <vt:lpstr>Turner Middle School</vt:lpstr>
      <vt:lpstr>Walt Clark Middle School</vt:lpstr>
      <vt:lpstr>Charter middle schools</vt:lpstr>
      <vt:lpstr>Questions</vt:lpstr>
      <vt:lpstr>Thank you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Welcome to Middle School GT</dc:title>
  <dc:creator>ladmin</dc:creator>
  <cp:lastModifiedBy>Jennifer Solt</cp:lastModifiedBy>
  <cp:revision>30</cp:revision>
  <cp:lastPrinted>2012-03-01T16:59:14Z</cp:lastPrinted>
  <dcterms:created xsi:type="dcterms:W3CDTF">2012-03-01T16:56:07Z</dcterms:created>
  <dcterms:modified xsi:type="dcterms:W3CDTF">2012-03-02T16:15:14Z</dcterms:modified>
</cp:coreProperties>
</file>