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61" r:id="rId5"/>
    <p:sldId id="258" r:id="rId6"/>
    <p:sldId id="259" r:id="rId7"/>
    <p:sldId id="260" r:id="rId8"/>
    <p:sldId id="263" r:id="rId9"/>
    <p:sldId id="266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C8EB11D-E145-426A-BAFD-21262C94B13F}" type="datetimeFigureOut">
              <a:rPr lang="en-US" smtClean="0"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B5675AD-6BC0-4652-8D52-0A0070CAAA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Carol.Swalley@thompsonschools.org" TargetMode="External"/><Relationship Id="rId2" Type="http://schemas.openxmlformats.org/officeDocument/2006/relationships/hyperlink" Target="mailto:Jennifer.Solt@thompsonschools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09800"/>
            <a:ext cx="7846061" cy="2451894"/>
          </a:xfrm>
        </p:spPr>
      </p:pic>
    </p:spTree>
    <p:extLst>
      <p:ext uri="{BB962C8B-B14F-4D97-AF65-F5344CB8AC3E}">
        <p14:creationId xmlns:p14="http://schemas.microsoft.com/office/powerpoint/2010/main" val="3798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Gifted Education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975" y="2170906"/>
            <a:ext cx="4972050" cy="3686175"/>
          </a:xfrm>
        </p:spPr>
      </p:pic>
    </p:spTree>
    <p:extLst>
      <p:ext uri="{BB962C8B-B14F-4D97-AF65-F5344CB8AC3E}">
        <p14:creationId xmlns:p14="http://schemas.microsoft.com/office/powerpoint/2010/main" val="370026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Jennifer </a:t>
            </a:r>
            <a:r>
              <a:rPr lang="en-US" dirty="0" err="1" smtClean="0"/>
              <a:t>Solt</a:t>
            </a:r>
            <a:r>
              <a:rPr lang="en-US" dirty="0" smtClean="0"/>
              <a:t>, Parent Liaison and Enrichment Coordinator</a:t>
            </a:r>
          </a:p>
          <a:p>
            <a:pPr lvl="1"/>
            <a:r>
              <a:rPr lang="en-US" dirty="0" smtClean="0">
                <a:hlinkClick r:id="rId2"/>
              </a:rPr>
              <a:t>Jennifer.Solt@thompsonschools.org</a:t>
            </a:r>
            <a:endParaRPr lang="en-US" dirty="0" smtClean="0"/>
          </a:p>
          <a:p>
            <a:pPr lvl="1"/>
            <a:r>
              <a:rPr lang="en-US" dirty="0" smtClean="0"/>
              <a:t>970-613-5057</a:t>
            </a:r>
          </a:p>
          <a:p>
            <a:r>
              <a:rPr lang="en-US" dirty="0" smtClean="0"/>
              <a:t>Carol </a:t>
            </a:r>
            <a:r>
              <a:rPr lang="en-US" dirty="0" err="1" smtClean="0"/>
              <a:t>Swalley</a:t>
            </a:r>
            <a:r>
              <a:rPr lang="en-US" dirty="0" smtClean="0"/>
              <a:t>, Program Coordinator</a:t>
            </a:r>
          </a:p>
          <a:p>
            <a:pPr lvl="1"/>
            <a:r>
              <a:rPr lang="en-US" dirty="0" smtClean="0">
                <a:hlinkClick r:id="rId3"/>
              </a:rPr>
              <a:t>Carol.Swalley@thompsonschools.org</a:t>
            </a:r>
            <a:endParaRPr lang="en-US" dirty="0" smtClean="0"/>
          </a:p>
          <a:p>
            <a:pPr lvl="1"/>
            <a:r>
              <a:rPr lang="en-US" dirty="0" smtClean="0"/>
              <a:t>970-613-5058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1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Child is GT – Now What?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165352" y="4669523"/>
            <a:ext cx="4836456" cy="1040845"/>
          </a:xfrm>
        </p:spPr>
        <p:txBody>
          <a:bodyPr/>
          <a:lstStyle/>
          <a:p>
            <a:r>
              <a:rPr lang="en-US" dirty="0" smtClean="0"/>
              <a:t>Jennifer </a:t>
            </a:r>
            <a:r>
              <a:rPr lang="en-US" dirty="0" err="1" smtClean="0"/>
              <a:t>Solt</a:t>
            </a:r>
            <a:endParaRPr lang="en-US" dirty="0" smtClean="0"/>
          </a:p>
          <a:p>
            <a:r>
              <a:rPr lang="en-US" dirty="0" smtClean="0"/>
              <a:t>Carol </a:t>
            </a:r>
            <a:r>
              <a:rPr lang="en-US" dirty="0" err="1" smtClean="0"/>
              <a:t>Swalley</a:t>
            </a:r>
            <a:endParaRPr lang="en-US" dirty="0" smtClean="0"/>
          </a:p>
          <a:p>
            <a:r>
              <a:rPr lang="en-US" dirty="0" smtClean="0"/>
              <a:t>Thompson Gifted and Talented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1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receive a Parent Packet with general information and resources about Gifted Education in TSD</a:t>
            </a:r>
          </a:p>
          <a:p>
            <a:pPr lvl="1"/>
            <a:r>
              <a:rPr lang="en-US" dirty="0" smtClean="0"/>
              <a:t>Contact information</a:t>
            </a:r>
          </a:p>
          <a:p>
            <a:pPr lvl="1"/>
            <a:r>
              <a:rPr lang="en-US" dirty="0" smtClean="0"/>
              <a:t>Local and on-line resources</a:t>
            </a:r>
          </a:p>
          <a:p>
            <a:pPr lvl="1"/>
            <a:r>
              <a:rPr lang="en-US" dirty="0" smtClean="0"/>
              <a:t>Advanced Learning Plans</a:t>
            </a:r>
          </a:p>
          <a:p>
            <a:pPr lvl="1"/>
            <a:r>
              <a:rPr lang="en-US" dirty="0" smtClean="0"/>
              <a:t>Colorado Association for Gifted and Talented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30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TSD Resource Library located in the Administration Building</a:t>
            </a:r>
          </a:p>
          <a:p>
            <a:r>
              <a:rPr lang="en-US" dirty="0" smtClean="0"/>
              <a:t>Brown Bag lunches monthly</a:t>
            </a:r>
          </a:p>
          <a:p>
            <a:r>
              <a:rPr lang="en-US" dirty="0" smtClean="0"/>
              <a:t>Local CAGT parent group</a:t>
            </a:r>
          </a:p>
          <a:p>
            <a:r>
              <a:rPr lang="en-US" dirty="0" smtClean="0"/>
              <a:t>Enrichment opportunities</a:t>
            </a:r>
          </a:p>
          <a:p>
            <a:r>
              <a:rPr lang="en-US" dirty="0" err="1" smtClean="0"/>
              <a:t>Wikispace</a:t>
            </a:r>
            <a:endParaRPr lang="en-US" dirty="0" smtClean="0"/>
          </a:p>
          <a:p>
            <a:r>
              <a:rPr lang="en-US" dirty="0" smtClean="0"/>
              <a:t>TSD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Local control in Colorado:</a:t>
            </a:r>
          </a:p>
          <a:p>
            <a:pPr lvl="1"/>
            <a:r>
              <a:rPr lang="en-US" dirty="0" smtClean="0"/>
              <a:t>Buildings decide when and what services they provide</a:t>
            </a:r>
          </a:p>
          <a:p>
            <a:pPr lvl="1"/>
            <a:r>
              <a:rPr lang="en-US" dirty="0" smtClean="0"/>
              <a:t>District provides guidelines and resources</a:t>
            </a:r>
          </a:p>
          <a:p>
            <a:r>
              <a:rPr lang="en-US" dirty="0" smtClean="0"/>
              <a:t>GT Staffing based on the number of identified students in a building</a:t>
            </a:r>
          </a:p>
          <a:p>
            <a:pPr lvl="1"/>
            <a:r>
              <a:rPr lang="en-US" dirty="0" smtClean="0"/>
              <a:t>Elementary range from 33% to 100%</a:t>
            </a:r>
          </a:p>
          <a:p>
            <a:pPr lvl="1"/>
            <a:r>
              <a:rPr lang="en-US" dirty="0" smtClean="0"/>
              <a:t>Middle School range from 50% to 100%</a:t>
            </a:r>
          </a:p>
          <a:p>
            <a:pPr lvl="1"/>
            <a:r>
              <a:rPr lang="en-US" dirty="0" smtClean="0"/>
              <a:t>High Schools receive 50%</a:t>
            </a:r>
          </a:p>
          <a:p>
            <a:r>
              <a:rPr lang="en-US" dirty="0" smtClean="0"/>
              <a:t>93% of students in TSD are identified in Reading and/or 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6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by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Elementary: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enerally </a:t>
            </a:r>
            <a:r>
              <a:rPr lang="en-US" dirty="0"/>
              <a:t>pull-out in reading and/or math</a:t>
            </a:r>
          </a:p>
          <a:p>
            <a:r>
              <a:rPr lang="en-US" dirty="0"/>
              <a:t>Middle </a:t>
            </a:r>
            <a:r>
              <a:rPr lang="en-US" dirty="0" smtClean="0"/>
              <a:t>School: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taff </a:t>
            </a:r>
            <a:r>
              <a:rPr lang="en-US" dirty="0"/>
              <a:t>work </a:t>
            </a:r>
            <a:r>
              <a:rPr lang="en-US" dirty="0" smtClean="0"/>
              <a:t>with </a:t>
            </a:r>
            <a:r>
              <a:rPr lang="en-US" dirty="0"/>
              <a:t>classroom teachers on </a:t>
            </a:r>
            <a:r>
              <a:rPr lang="en-US" dirty="0" smtClean="0"/>
              <a:t>differentiation</a:t>
            </a:r>
          </a:p>
          <a:p>
            <a:pPr lvl="1"/>
            <a:r>
              <a:rPr lang="en-US" dirty="0" smtClean="0"/>
              <a:t>Provide resources and training to school staff</a:t>
            </a:r>
          </a:p>
          <a:p>
            <a:pPr lvl="1"/>
            <a:r>
              <a:rPr lang="en-US" dirty="0" smtClean="0"/>
              <a:t>Meet with groups of students to work on affective needs</a:t>
            </a:r>
            <a:endParaRPr lang="en-US" dirty="0"/>
          </a:p>
          <a:p>
            <a:r>
              <a:rPr lang="en-US" dirty="0"/>
              <a:t>High </a:t>
            </a:r>
            <a:r>
              <a:rPr lang="en-US" dirty="0" smtClean="0"/>
              <a:t>School: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ounselors </a:t>
            </a:r>
            <a:r>
              <a:rPr lang="en-US" dirty="0"/>
              <a:t>help students with college and career </a:t>
            </a:r>
            <a:r>
              <a:rPr lang="en-US" dirty="0" smtClean="0"/>
              <a:t>planning, and affective needs</a:t>
            </a:r>
          </a:p>
          <a:p>
            <a:pPr lvl="1"/>
            <a:r>
              <a:rPr lang="en-US" dirty="0" smtClean="0"/>
              <a:t>Advanced and honors classes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10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Learning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Elementary students have one-year plans</a:t>
            </a:r>
          </a:p>
          <a:p>
            <a:pPr lvl="1"/>
            <a:r>
              <a:rPr lang="en-US" dirty="0" smtClean="0"/>
              <a:t>Parents and students collaborate with teachers to create goals</a:t>
            </a:r>
          </a:p>
          <a:p>
            <a:r>
              <a:rPr lang="en-US" dirty="0" smtClean="0"/>
              <a:t>Middle school students have three-year plans</a:t>
            </a:r>
          </a:p>
          <a:p>
            <a:pPr lvl="1"/>
            <a:r>
              <a:rPr lang="en-US" dirty="0" smtClean="0"/>
              <a:t>Plans are revised and updated annually</a:t>
            </a:r>
          </a:p>
          <a:p>
            <a:pPr lvl="1"/>
            <a:r>
              <a:rPr lang="en-US" dirty="0" smtClean="0"/>
              <a:t>Students help write goals with parent input</a:t>
            </a:r>
          </a:p>
          <a:p>
            <a:r>
              <a:rPr lang="en-US" dirty="0" smtClean="0"/>
              <a:t>High school students have four-year plans</a:t>
            </a:r>
          </a:p>
          <a:p>
            <a:pPr lvl="1"/>
            <a:r>
              <a:rPr lang="en-US" dirty="0" smtClean="0"/>
              <a:t>Plans are revised and updated annually</a:t>
            </a:r>
          </a:p>
          <a:p>
            <a:pPr lvl="1"/>
            <a:r>
              <a:rPr lang="en-US" dirty="0" smtClean="0"/>
              <a:t>Students are expected to write their own goals based on their college and career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Loveland Integrated School for the Arts:</a:t>
            </a:r>
          </a:p>
          <a:p>
            <a:pPr lvl="1"/>
            <a:r>
              <a:rPr lang="en-US" dirty="0" smtClean="0"/>
              <a:t>Garfield, Bill Reed, Mountain View</a:t>
            </a:r>
            <a:endParaRPr lang="en-US" dirty="0"/>
          </a:p>
          <a:p>
            <a:r>
              <a:rPr lang="en-US" dirty="0" smtClean="0"/>
              <a:t>Core Knowledge:</a:t>
            </a:r>
          </a:p>
          <a:p>
            <a:pPr lvl="1"/>
            <a:r>
              <a:rPr lang="en-US" dirty="0" smtClean="0"/>
              <a:t>Truscott, Bill Reed</a:t>
            </a:r>
            <a:endParaRPr lang="en-US" dirty="0"/>
          </a:p>
          <a:p>
            <a:r>
              <a:rPr lang="en-US" dirty="0" smtClean="0"/>
              <a:t>International Baccalaureate:</a:t>
            </a:r>
          </a:p>
          <a:p>
            <a:pPr lvl="1"/>
            <a:r>
              <a:rPr lang="en-US" dirty="0" smtClean="0"/>
              <a:t>Coyote Ridge, Lucile Erwin, Loveland HS</a:t>
            </a:r>
            <a:endParaRPr lang="en-US" dirty="0"/>
          </a:p>
          <a:p>
            <a:r>
              <a:rPr lang="en-US" dirty="0" smtClean="0"/>
              <a:t>STEMS:</a:t>
            </a:r>
          </a:p>
          <a:p>
            <a:pPr lvl="1"/>
            <a:r>
              <a:rPr lang="en-US" dirty="0" smtClean="0"/>
              <a:t>Ivy </a:t>
            </a:r>
            <a:r>
              <a:rPr lang="en-US" dirty="0" err="1" smtClean="0"/>
              <a:t>Stockwell</a:t>
            </a:r>
            <a:r>
              <a:rPr lang="en-US" dirty="0" smtClean="0"/>
              <a:t>, Berthoud HS</a:t>
            </a:r>
          </a:p>
          <a:p>
            <a:r>
              <a:rPr lang="en-US" dirty="0" smtClean="0"/>
              <a:t>Advanced Placement:</a:t>
            </a:r>
          </a:p>
          <a:p>
            <a:pPr lvl="1"/>
            <a:r>
              <a:rPr lang="en-US" dirty="0" smtClean="0"/>
              <a:t>BHS, TVHS, MVHS, LHS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2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CDE requires all GT programs in the state to perform an evaluation of their services at least every four years</a:t>
            </a:r>
          </a:p>
          <a:p>
            <a:r>
              <a:rPr lang="en-US" dirty="0" smtClean="0"/>
              <a:t>TSD has a Gifted and Talented Advisory Council whose role is to help us perform this task</a:t>
            </a:r>
          </a:p>
          <a:p>
            <a:pPr lvl="1"/>
            <a:r>
              <a:rPr lang="en-US" dirty="0" smtClean="0"/>
              <a:t>Meet once a month</a:t>
            </a:r>
          </a:p>
          <a:p>
            <a:pPr lvl="1"/>
            <a:r>
              <a:rPr lang="en-US" dirty="0" smtClean="0"/>
              <a:t>Parents, Teachers, Administrators, and Community Members</a:t>
            </a:r>
          </a:p>
          <a:p>
            <a:pPr lvl="1"/>
            <a:r>
              <a:rPr lang="en-US" dirty="0" smtClean="0"/>
              <a:t>This year will be focused on middle </a:t>
            </a:r>
            <a:r>
              <a:rPr lang="en-US" smtClean="0"/>
              <a:t>school 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3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45</TotalTime>
  <Words>391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Sketchbook</vt:lpstr>
      <vt:lpstr>PowerPoint Presentation</vt:lpstr>
      <vt:lpstr>My Child is GT – Now What?</vt:lpstr>
      <vt:lpstr>Initial Communication</vt:lpstr>
      <vt:lpstr>More Resources</vt:lpstr>
      <vt:lpstr>Services</vt:lpstr>
      <vt:lpstr>Services by Level</vt:lpstr>
      <vt:lpstr>Advanced Learning Plans</vt:lpstr>
      <vt:lpstr>Special Programs</vt:lpstr>
      <vt:lpstr>Program Evaluation</vt:lpstr>
      <vt:lpstr>Gifted Education</vt:lpstr>
      <vt:lpstr>Contact Us</vt:lpstr>
    </vt:vector>
  </TitlesOfParts>
  <Company>Thompson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Child is GT – Now What?</dc:title>
  <dc:creator>Carol Swalley</dc:creator>
  <cp:lastModifiedBy>Carol Swalley</cp:lastModifiedBy>
  <cp:revision>13</cp:revision>
  <dcterms:created xsi:type="dcterms:W3CDTF">2012-09-10T16:07:40Z</dcterms:created>
  <dcterms:modified xsi:type="dcterms:W3CDTF">2012-09-17T22:43:25Z</dcterms:modified>
</cp:coreProperties>
</file>